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14995-0D21-4675-930F-72FB8878EBB6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EAEC2-4784-455B-8D00-98001C74E4A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AEC2-4784-455B-8D00-98001C74E4AD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EDF8D-D75F-41E4-9B1E-1ACD55B870A1}" type="datetimeFigureOut">
              <a:rPr lang="en-CA" smtClean="0"/>
              <a:pPr/>
              <a:t>07/12/2010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ABA5-868C-4317-910E-C36AB435533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place.com/worldwar2/riseofhitler/25points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u="sng" dirty="0" smtClean="0">
                <a:latin typeface="David" pitchFamily="34" charset="-79"/>
                <a:cs typeface="David" pitchFamily="34" charset="-79"/>
              </a:rPr>
              <a:t>Hitler &amp; the Rise of Nazi Germany</a:t>
            </a:r>
            <a:endParaRPr lang="en-CA" u="sng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3314" name="Picture 2" descr="http://t1.gstatic.com/images?q=tbn:ANd9GcSF8HyHiq1xEnFkq1UoyOETUMC5xHOEdyubftuSkeJOcs9snX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861048"/>
            <a:ext cx="3870927" cy="2520280"/>
          </a:xfrm>
          <a:prstGeom prst="rect">
            <a:avLst/>
          </a:prstGeom>
          <a:noFill/>
        </p:spPr>
      </p:pic>
      <p:pic>
        <p:nvPicPr>
          <p:cNvPr id="13316" name="Picture 4" descr="http://t2.gstatic.com/images?q=tbn:ANd9GcSX4_lYf30RquIsf6O7aSt1bs01r9FilhueqjYTxp4Mzl_MxozYQ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390775" cy="191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The Third Reich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>
              <a:latin typeface="David" pitchFamily="34" charset="-79"/>
              <a:cs typeface="David" pitchFamily="34" charset="-79"/>
            </a:endParaRPr>
          </a:p>
          <a:p>
            <a:r>
              <a:rPr lang="en-CA" dirty="0" err="1" smtClean="0">
                <a:latin typeface="David" pitchFamily="34" charset="-79"/>
                <a:cs typeface="David" pitchFamily="34" charset="-79"/>
              </a:rPr>
              <a:t>Schutzstaffel</a:t>
            </a:r>
            <a:r>
              <a:rPr lang="en-CA" dirty="0" smtClean="0">
                <a:latin typeface="David" pitchFamily="34" charset="-79"/>
                <a:cs typeface="David" pitchFamily="34" charset="-79"/>
              </a:rPr>
              <a:t> (the SS)</a:t>
            </a:r>
          </a:p>
          <a:p>
            <a:pPr lvl="1"/>
            <a:r>
              <a:rPr lang="en-CA" dirty="0" smtClean="0">
                <a:latin typeface="David" pitchFamily="34" charset="-79"/>
                <a:cs typeface="David" pitchFamily="34" charset="-79"/>
              </a:rPr>
              <a:t>Created in 1925</a:t>
            </a:r>
          </a:p>
          <a:p>
            <a:pPr lvl="1"/>
            <a:r>
              <a:rPr lang="en-CA" dirty="0" smtClean="0">
                <a:latin typeface="David" pitchFamily="34" charset="-79"/>
                <a:cs typeface="David" pitchFamily="34" charset="-79"/>
              </a:rPr>
              <a:t>Hitler’s personal bodyguards</a:t>
            </a:r>
          </a:p>
          <a:p>
            <a:pPr lvl="1"/>
            <a:r>
              <a:rPr lang="en-CA" dirty="0" smtClean="0">
                <a:latin typeface="David" pitchFamily="34" charset="-79"/>
                <a:cs typeface="David" pitchFamily="34" charset="-79"/>
              </a:rPr>
              <a:t>Lead by Heinrich Himmler </a:t>
            </a:r>
          </a:p>
          <a:p>
            <a:pPr lvl="1"/>
            <a:r>
              <a:rPr lang="en-CA" dirty="0" smtClean="0">
                <a:latin typeface="David" pitchFamily="34" charset="-79"/>
                <a:cs typeface="David" pitchFamily="34" charset="-79"/>
              </a:rPr>
              <a:t>June 30-July 2, 1934: Night of Long Knives </a:t>
            </a:r>
          </a:p>
        </p:txBody>
      </p:sp>
      <p:pic>
        <p:nvPicPr>
          <p:cNvPr id="2052" name="Picture 4" descr="http://t0.gstatic.com/images?q=tbn:ANd9GcTsfoewpAuGdOw5-0QJaKiVzJcMufq53gLZ1Kr5gJewmGPmqT4Q8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4288" y="1484784"/>
            <a:ext cx="3659712" cy="2430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The Third Reich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10081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CA" dirty="0" smtClean="0">
              <a:latin typeface="David" pitchFamily="34" charset="-79"/>
              <a:cs typeface="David" pitchFamily="34" charset="-79"/>
            </a:endParaRP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Hitler Youth</a:t>
            </a:r>
          </a:p>
        </p:txBody>
      </p:sp>
      <p:pic>
        <p:nvPicPr>
          <p:cNvPr id="2050" name="Picture 2" descr="http://t3.gstatic.com/images?q=tbn:ANd9GcRY59QNrX5bsx3n-gIfwN7BwlJU_5-w4qqRicJBA-KzbRVAMbPf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08921"/>
            <a:ext cx="3888432" cy="2952327"/>
          </a:xfrm>
          <a:prstGeom prst="rect">
            <a:avLst/>
          </a:prstGeom>
          <a:noFill/>
        </p:spPr>
      </p:pic>
      <p:sp>
        <p:nvSpPr>
          <p:cNvPr id="4" name="AutoShape 4" descr="data:image/jpg;base64,/9j/4AAQSkZJRgABAQAAAQABAAD/2wCEAAkGBhQSERUUEhQWFRUVGBkXFhgXGBQYGBgYGBQXGBUYFRcYHCYeGBkjGhUUHy8gJCcpLCwsFR4xNTAqNSYrLCkBCQoKDgwOGg8PGi0kHyUsKSwpLCwsLCwsLCwpLCksLCwsLCwsLCwsLCwsLCwsLCwsLCwsLCwsLCwsLCwsLCwsKf/AABEIAQ0AvAMBIgACEQEDEQH/xAAcAAACAwEBAQEAAAAAAAAAAAADBgQFBwIBAAj/xABIEAABAwIDBAYGBwUGBQUAAAABAgMRACEEEjEFQVFhBhMicYGRBzJCc6GzFCM0scHR8CRSYrLhFTNygqLxU2OStMMWJUODxP/EABkBAAIDAQAAAAAAAAAAAAAAAAIDAAEEBf/EADMRAAICAQMCAggFBAMAAAAAAAABAhEDEiExBEFRYQUTInGBobHBFZGy0fAUQmLhMjNS/9oADAMBAAIRAxEAPwDTdv7VxDJJbbSW0pkqVe+/RQ5bq66KbdXiUOKWEgocKBlB0yIVeSbyo1K6SfZXf8P4isnxuJKWHsqlJ7buhIP90ze1cvJkcJrfY6/T9PHqMNJJO+fhZtWevutrGxtdxDyylagcjgmTveaG/wAajYHbbjSg42spWpYCokhSetKPrAfWMb9RuNAur8UH+FTpvUvn4Wbb1lc9bWLYjb7i3UrcWtWUp1NocCm9BAHracqA1iVozuIWpCkRBSogghskco3RF981X9X4Fv0TJcyXzNL6W7dfw5QWkpKJvPtEewT7MjQ8e69zs7aiX2kutmyhIncd4UBoQZB7qyza72bEKUdSFE/9Kfzpn6IO/sDo/jxH3qq4Z5PI12Bz9IoYovv+6T+4XA9LHWcSpnGEAKV2VgQlBNkjS7Z3KNwZnlaMbcedxqm20Qy0IdWtKhKiJAbNpNxxEb5gVlWKV9W93f8AhqUjGLQ+ooWpJKVCQSDd1M6dwoV1D7mnJ6NT3jV8eXNWjaeuHGo20sYUsuKSbpQog8wkkVkOz9pZmXpJJX1C7mbhS0qN7nVFC2aVJCEBawl1olYBMKCWnHUpIM2CkATrBI30a6m+383/AGE/hmlu3w/DmqND6E7bdfbdLq86krATZKbFtB3AT2ifOq5XS/EYXEKGKTmQoyMoHZTpLR9tPEG/C9jG9HeFSouPEnMg9UngEqQ2tR4zNu6lHFn66e+/+ekyzSjjTvc04+ixZM+SFbfT3G1MbSQttLiVAoUkKCptBEgzwohxqYnMNJ1EREzPCKwrF4xRbZbUolJbQkJJJSJw4NhoN/nXe0MX1qkKNyUNE94woJ+NG+oa7Co+h7r2ubfzX7m3naCMwRmTmIzBMjMRxA1I50o9JcXjWs7v0hDbcwhIAUT+6Ltm5gnWKzZLhBlKoKVpyEG6YUkDIfZEEiBxp86fbXn6kIX2VJUVxCZhXZB3mDNU8+qLb2oLH0Dw9RCG0r5tefmVy9qbTW0w43iARiIgQ0CjNICnDlEJEH1ZJMDv9/8AWWLVhy71qQnrEoR2Uh0gJWFLWm4QFKTIBANjeIpbTiyr6EktlIb6lCVHRwDEXWm0hMmPA0Fk9l3T12f/ANNW8rUWvv5GrH0anJSklyu3i2vsa30V6RJdwjS3HUlwNIU8SpMpUUg9vTLrVrhtrtuEhDiVZfWyqSqNdYNtD5GsFwCcuhj6hU/5mEqI7pMxxivVbPWhg4gLAQtbjYSmQSUlRJcixFhA5mi9axD9ERcv+VW1W3irN3c6QMJEqebAkpkrREpjMJnUSLc6SenWKS4+2pCkqSWhBSQQYdcBgi2oIrPvpRVhg3b+8UrQQAtlkC2kSk0y7S6OqwhShbhUpQKzlJCRLiwAkHSyQTzKqfhySbMHW9DHpoJ6t23t5LuaX0qP7I7HAfzCsj2is/Rnf8bvyma0Lpp0iKQtgNEhSYK5ywZBkJI7SbXIPgaz/F4ZZwyyAYcU6UbgoZGwCmdQSk35VkztOe3b90bPRycca1d3t+R4+frV/wCFXz2qhMJ9T3g/7g1KQ5nUpQBhTalDjBeaN6j4MXSmDIdSI4y6VJjjIUnzrJ4fD6s7F7S+P6UBcbUtS0JBUooSUpSCT2Mys1tEiLnQffOcV2H/ANf/ABVcdHMehrr0LBCnkZWyBIlDbhKDF0nfcRY6RVMtJKXQN/4tCilGo35P7C1kcptPs0TNoL+vMfuq+5FNXRS2z3j/AB4j7zSfjsRKusAIQRPaGUhKgkhRBgxb4inPo3s9xGAWFpKVL61YSfWhclMjcTa3Om4k9T+Jh6uS9XFX3X6UIb6vq3+4/Iojp+tX/hPzU1w5h1qUppKCpbvZQBE5smUggmRESToBJm0Ey2T1yxvCVTAJjK6M08B2hc2pVOvh9joa0pNfzlFbs8kZAntDLlcI0TORaQoiwOZMQYOtWuDN2Pcq/wC0fq0axjatmpaQIWyptLgAgFRCjmBFlZrmdeNVOGSpP0dWVRzNhKQkEkleHW2Mo9rtKvGl+FNcdLVeX3ELJri3L/JflQ3+jhP1T/vR8lukjEf3vn/NTn6OsSAX2jOaUuaSIyhuCdypQbH8DChtNgtunOMuWQc1iDPZtvnlUyJvHH4ldNJR6nLb7r6ldtBeUMk2ENCSYH2Ya0PDtKtMi6wJBBjql5LEA+rBq9anCvYdzENqAbShSgpMKj6NkkJVAJSo6TNuNe9JlZsY4RaSTex+yk3B0qpLZ+NmnHnerR20p3+SKhCYM/8AMT81FaR6QD+zJH/MT/Kus8U0Uo6yOylw30TKFpUU5jYGOPGnzppietwjSwFJC1oVChChKFGFDcb0WP8A65e77GbO76nE15/VijjF9jZ/usN88VVtr7Ds/vMn/TiauNpNFGGwLsHKlhlROgORedScxsDlG+KplBSM7aklJV1ajIjJlDoAWDoTntxyKqT5fx+iNHTSjpjv4fqYNg3/APo/8DdWOOP/ALWzbV7ER/qqEzhzmbGVRLjQCUhJJMspIIGpEC5GlWbeEcxGBLTbaz1DrpWoCR9aCoACZKkz2hFpHGjRcpxThv3j+il8ygVglABYSoMqBDaiCAvKdU5rkAKF9K0vp7/ft+6HzHKpdsOrxeCYcS0pKWM7aye0mUJQMySLlEpUJixSQRaasOlG0evLDuRaOsYSrKoDMAVuRN/HuIrThVTfuOF6QzPLHG3z7Sf5mkY7ZrbycrqErTwUAR8aFi9mNuJyLQladMpAIjTTdap5FDIptHJjJruUi9gNICi022hZSUhQQmwMWgRIkC3IUobJ6DOoxKVOQG21ByUn11gynmkAgEzcwALSRoSzXBbFKnji6bRrh1OSEZRT55IR2a0pRWW0lcFJUQJyqjMJjQwK+TsFkJUkMt5VxmTkTCoECRF4qcUQDzrw4kC1FSE6peJFf2Y2vKVoSooMpzAHKRoRw/pUlKL3r0G99969cWBRaUS34kY4BvPnypzxlzQM2WZidYkDyFeowaQsqCRmUIUYElImxOpFzbnXTapBJnjRmzaalIlsgp2UyApIbQElRUU5UwVbyUka21rpDCOyAlIyeoAAAm0dmNLcKKtcrVytHHvobCpOkVWxab7nTGHSlSsqQCq6iAAVECO0d9uNfYrAtqUhSkJKkTlUQCpPNJNx4Vy+SCOHfXTz1p++oTe7PFYVC4C0hQTcZgDBBkEAiARa/Kh/Q0SSUIJ4lKZ0jXXSpDKrSbUFOK1i4OhsL1RNzpGBRly5U5SZIyiJjeIg6Dyqo6V7FcxLSUNlKT1gUSvNAEKBMJFzcWt3ir1lVr1yDao0mqYcMkoS1Re5D2bshLWHaYPaS2hKZUBCsoEEjTUTFGfwySdB8PD8fOpSTIoTixMVKQGpgUYZMglIkSEmBImxg7hUhCBeBrc8zx5mhOqvyoiXRNWRt8hkgcKR+n/2hHuh8xynpFIvpA+0I90PmOUyAme5o1DIohoKjVNgoCscqEFmLA2o/WVCDus7u+hY5bkhDt4Pf51ExBgyKM2swDG6K4eRvA8P1vqiI8SYANzHHnrX2OkoOU6fdvqEMUbpGkXojeIhJHhrULoKw1I9rgfjUgnKABfhVcpz1TuMyPGu1u5TKRAIvvvuqFgXsQrOdwmpmHWR2jwHPSq3FYjtDjbjXuIxZSIm+hqEJD2JzLBItw8aMgTnSTzB8f8AaoaLpkmY8a5edumDa+lpM/dUIWGGfsoHd+VQWFZjy7qkdZmEi8cxPOo6yRYGPw33FQhYYQwFDgfPhrXGcpBGvCvWlcyRz3foGucQqLTaOWtQgVl3dQXnIXIojURJ3XqMm5JPhUISEplQmiLEGRQmSRcbxRFrA5moRkts0kekD7Qj3Q+Y5TqyaSPSCf2hHuh8xyji9xMjR6C6aOaA7QsqPIBOs0F8Xg6HffduNeurMwndxrhCyqQbEVQ0+ZAjuoTOJgXveormMIsLGYP9DXIUrMBOaZ8IqFpAVIlZ1AndFfPZrZfVJi/HnRVgZpJAAuSTEW31TvbRWokoBNzlJsmN0JFyfKhlJR5CUW+C1xoITc9nlGvjXzOPRAzEJtvIGnfSvtR3EOCFO5UcEjKT3kX8JNVjOwwFHMVqETKlEG3LUgC/GsU+sguB6wPuMu1tuMBSfrkW4EH7qj4HpHhLgvt5jvUsC+71opefwjSTmCUSb9lIJi1yqIH5UvbQwAWlWVE6eqST6wIv6tXDq7e6C9R5mwMCUAghQUNUkHXu1oO0GSGwEzG/u76wVj6VhV5mFONmbkK/mSLEd4NaH0f9KGdPVYxHVrIs4B2FH+IewZ36d1bE01szO4uPI8YFMAEAg772jwor0lQVaNDxqFhtotpSAg5pvIiPAyanJWCkkeR41aKBNY1ZNtOH51NDgUmeVhzqvw6O1HHv5cKnOLhQEW3HnVkChWRFxfjQmhJvwrvFLGWCd9q+aT8NP1uqFHTKojlIrtLe+uUC5O412hXPX4VCMlMi1JPT77Qj3Q+Y5TwgWpH6f/aEe6HzHKOHImRo5qO9Ug0JxVUwYlZi3hMjXfpXLLk3i+hoeMPaMb6hurVBymI9kEzFA2PSI75Oa8CZN+de4XELBIAk6QdBxr36TmjesAjviCJ7pHnUlhkJEeZrB1PVaFUeR0YWtyI7gOtUC4Zi4G7/AGqScON1rRRZ/X63V8lyRy/V+6uRPJPI7bHLYiPYIAWF/jVDjMAQQL5jOUJ1753f4j4CmhaoqFiHUNpU4Ukzp+8tW4D+HXyJq1B1uGpidtXDN4YIU5ZC1EKgSlKzcEWsk33WJnQ2qn8aHlZWUuLTYJJ7CBeJHKmJWxy+4V4k5j7KPYQN4Sn2jzPGrLZmFyPLEABJ3aZQkGBWiKVeLCTFdvoaViFEJvfL9xKrnwivXPR+3lslJM758bzandAEaV8pfKijKS7k2Zn2BwL2AktDOJuncoe1bQG1O2x9tsukgOpk+ybK8AdTRHsOlW6kzpTsYpl1sXF1JAFxxjiNe4RWrFna2YMsWrdD+4iHE5ZvbX8O6jvYmFZQnN+FJHRLpUrEDqlGVIEoVvKbSJ4gFJHJXKm5mxkm+p3V0IuzLJUSX0SM2kezzrllE6m/6sakBjsGTJN/y0oSEXkdxvRC2SVDKjvtXLatZqa1G7ShFrtEgf71CiQ1pST0++0I90PmOU7NUkdPvtCPdD5jlFHkVI0eouIXFSai4gWNUyo8ldimjO+D8ONRCQFHSL9wHM1YpxAM33Xpe6QY4BMo1NiNJvpHdOtKyS0qzTFW6CYFAgK3qmJ8/uj4V2vGdoJB0uo8B+r+VUmO2p1e+SBHG9iR5mD3VVY3bKkkNpJU4q6j+J4CZPhXAlc3ZtUKGt/aQK8iT/iO4Dh3mvl7TSElSiAkacCRr4AfGKW1NrQkFQIESpR4bzwJOg76htYlTigVQEiAlOsAGU5jykE8SQKOEVRNA2YN1Tp6xzsNIEwdSIkZuAi574r3F7SbPbO4GB+6DqeRiPMClXbXSMqCWkkkXUoAesAbA8iq57uFVOzdqKxDvVNGUIOZ1dzmII7KSfZE675J4Uz1VrcFRpjUhJU8gzAsSRplA7Q5ST8KuAmEqJ1V92/8Kj4RoNoG/jxP5UYuTc/q9BHd7DKPUKr0mgF2uVu8Y86NhByajPthSSDXwdrkKtV1QaM62E2WNuoaTZCiogboU0SR5zWrPpOYAHdw38CaRF7MP9rsuJmzLk/5YA/npzMAdnsqN9Zn+tdfG7SfkYciqTCKeWlJTvNTsBZMEHvqP1BWnNrPDWitKAT50wQy2YcBAiuQu5qNhE2Os7qO0KgNEpsUkdPx+0I90PmOU8tikf0g/aUe6HzHKOAqRohNRXTcfrdUlQqG+d50GtASKIO1ANeNqTemG1Q2loKIgkqMiLJy2B/zfdTRtHE5iBuH31nvpPZynCrVOT6xBjiQnyMA+VKyx1RaNeLlFbtLakOXB7KQsjiVHMBHMkeVMnQ/ZgRLjnaeX2lcGxuTPHjG+lnHYYIxXXrGZDiGi0B7SymLb7EE+NN2yusCADCPIq8AZA7zJ5CuJkSUUl3/AJRuGF9kOIKdJ0sDHODb86T9o7IU2D1pSlCO1nEhK1E9lJEyiCTAuJ31abV6TMYFMOKzOG6WkmXFE71Ekx3k9wpN2p0gce7b6+rQLpaR2jHMaAXOpk/Cqx4p89hKtMrPoynpCZS0burjtL/hTPqpAEePfTz0S2MllgrCQCs2HKZJ8T/KKr+imBTiEjs5U2URYkJ9kHvN/Km99Q0FgBAHIU2eRy9gNK2QMRigBe1RFbRUZDaf8x08ONGxrXZqrx20Aw3YStVkg7yTH4+FHFXwPqgG0MG+TK8UG08EiPI0NnZ60gHry4BFz99LHSjYLhJUpfXLsqTnKSkgDI0ACApJnWCRBpn2NgG2gEtZ4OUlJCiASkZsiiNATBF7inSxxUbuwFK3wW+C7W+Y38aFtnFLSnI0UoJElajASJoWzcSQpQO41x0i2R9IZUlK4WRYEEggAx/qigik3QRTbPwDyMQ083ifpH1gQ4NRkWQFiZjSD4CtAwqBFwDM6/hSD0A2K61isq0KTLeZQ0RnBUN1pIyHzp5cWUKjUcNa6GPuYsz9ouNnqAzjcD99RlsEKk6E2oqHIGnM8++u3kyAYtTjOScGmjlOVU1xhUwNL/jRlXIqAsOg0i+kD7Qj3Q+Y5T0ikb0g/aEe6HzHKZAVI0Q1X44wmrCoOOPZNAyQ5KdxFieY+P30sdPMK2vCgrUkQ6LHioERA1JIHxptQ4BvE8+61qTvSXgFO7NXAALTiVzA9WYUY3kBVKkrVGmDplJ0hx2Gaw+HdWoqyI7CUGCoZRcTPZHPjeartkdJXnmHHgEYZrNlBTKnVxuCjoLgSAKTcCsLBW6S4lCSkTHZaQm505gDmqmTF4sjB4JDQEu5YAA1JzKi3E1keCGOOlbu+fmaotykr48CvOCbdcJbK0v3VlcmVbzClTJNC2e08+4A4klMwlPFRVAm3aEx3zV/0gwmQsqUnO6kw22hMlZ3Z1AWHICTy1pg6PbOKFBSiFPmxICSlk3lIixXBiBZMnUzQPNUNS78BTW+xc7Pw6cIyGk3Vq4ob1bxbduqb1oN6pMVjBnypgpTabQTvqUxibViqh2OG1kh6+tRuoQDOUTxtXZc7vhQ3cRY6fCr1UaFCwwfAHCvE8hFRmlkn+g/KrDDiNfwolOwZRSRVHDZST980bZgUsEjjb9cKJiUZnYUCRutaop2stojJh1BOaCSUJMfvZb2+NGCia4taCFiykm44jh3GrjAhLkOA2On4iqxDvWAqNhu0n+lSdgtA50ybKkabxfdWjpZ+1pM/UxuOrwLxtgX5184ohIEa3oRNxAEgXmjuvg6boronOCYRztCpIPavaoLGJvuqxEEA+NQpnaBSN6QPtCPdD5jlPaRSJ6QB+0I90PmOUcORUjRDULG+qamL0qvxi4oCQ5KiBN5ii4zDJU2W1CUqTlI4giDXOLciEzH73juqI6RKSlXEcp4fdQS3NCMA6T4A4N13Dhab+z2icsgpBgQCcqTrVz0L2n1rbbMEu4ZWdABgqbJ7YnflzEwNa+cxq3HnVp2cXnVFQWSlxQSoKiIAiOzVNjukiutbW2yGH2VqEISEg9oylSdSdQQap3kWhL42vohl09V/A07HYNx2W2zlkezIKhvBcM5U7jFdbHfSylWGQVdYAZVkKUgWkIJ3ado3Otqqdg9NsPiiApZw7ntIJGVRjcTY/fV4qdc1uPKuXPG4ezI1RalumQArLKYEg6VLwTm6aXdo7XaOIBadSvMIWEmYKePgd3CrPCYqCDupU4uPJqg7WxbPvZagqxEz+t9d4rEBdhRmcACmd+nxpT3Gp1uHwK+NT1OhOtRndnqyfVRni2awJi08KUFYnFpXGJdQzoAS26sX4KHZgczTsWNvuLnKx2SomuFpTvqBsosFJU5ji4BaEhLe+PVSCojnMRR9rYzZyG1Eqz8gVrnXnG6maHwKUt6pnOExYzKTO6attkOdWCu8qMxugWBJ8KX+h+zQjCNzMqAmdRmMx4TTFicOkQAbG3hFaemx+05eAnqsirSiww7gcSO0JJk7ovU0YEASNRVXgsGMtpnutbnV2hMgA8BW85zZFaw96sGFiABccaC6mPGitLsRa3CoTsS0UiekH7Sj3Q+Y5Ty0bUi+kD7Qj3Q+Y5RwFSNDXpUDFN5gePGp69KrMY7lSTIHD+lAXAqsQDrawAi023/AAqDtjEhDK3lJUQ2lSwEwCSBP4V689eTeqPpXt5tnC5HRnDq8gTMZpyyCdybyTypcnXBoitxc2D0yfxjjjeHQNDlJHZRJAC1cSBmMbyaUelOzW8O680VS61kWhUQVFQSpc8R2jT90axOFwrQRhiFF1wiZkqVmiZ3pSVADkOdKfSjBt4vEvKmCT1aFcFJTbwi0c65+GaWd0qj878zU09OwkY1kOy40ghKQCuAcqdN9AGNcUjKVrKeGZRHlMVLw+11IZcw8AhRm+46EjnAjzo2E2WoYbroJSVFJO4cPM129Wlbr3GSMdcrXx95VYbFFCpFPuxtvhaADqBSpgtkdaYFS3NmOYcixjlWXqFjy+z3NvTRnj54H/B4yaZMAuU/rjWc7M2ymIOo40z7K22Ig+HnXFnjcHujc1sOjK7XobycxiqtG1RHOpDG0wTumqTF0yU3gUC+RPkKh4nZrZ9hPlU5DxOlCeHOpRE2guz2RERZA+/T4ffR8MidR/tVY3tFSU5EjtSTJ8BHwpg2coFMqEQJNdfBHTBHOzO5HDOKyDeeF7frSpbGKKiDVSuVAq3fnpNWWHfCU2iT508ztFmpuSCd1fMJA3i/D8qi4N8neTUxuMxteoCyUikPp+r9ob90PmOU90i9P/tDfuh8xymQFs0VelVWLAvP9as3apNoG/ClhY1uVDyRn++bCkv0kYAPvYXBhWVK+tdKyJiAEiLjifMU5FtKnADvB8xP5Uoek9wNlh02EOt596SoJKY7yk+CT4rd17PPY0qrVmaKxTmCfLCozNFYSRp2wBmHLISR31Wf2i6WjAUSV5yu9jERNWOznxiMSXnZKWgFHTcoGDa4Eq8E1yrpCnqFM5RHs+c3+6m8OtNvay17SvVS3orUbMBCFZzC5BVBhKr2PEf1rSehLyVt5FJACSULR6yefekzPjWaYR8ltxM9kJKvGQE/fWk+irZKyyXFT21yOaQAAfMHyosidbgLT/aSNs9CThHOuZBUwvXeWjwPFE6HdodxJ04IKToK03B4aEkKEg8R51TbW6MZAVNDs6lP7vdyrl9Rjd6jZizp+yzL9odG0GSkQeVLbjzjZN9PzFadjWIFxSvtHZoUTbdu7xxocWatpbmy7VC9h+krqdSTVjhOlhKtw76Gro8omwHjarHZPREEkqSDoEjWVKOVI8yKbJ4WuCN0ty4wHTUjsqB8ieW6mPZoXihmSMqdCpX4J10jWKamOjrScOphttCQUZbJAvFlGLkyAaqdjbG6lspUe2oDPBOWdDlBuOFEumjyYn1N7RQNvZ4ZUYVO+VXOmh8as1uFXZKgLE2nTS4qMogLUDYAAmRY8MvHSKlYpoZcyRdWUcPhurUqM0nb3AqZHVnIeF+6u0YdSkySNbc/KuUswhUAgg3B0/y1YMsEJT3X8qIBs4why3k6d9SGXrkjfQBv3Rry/OjMt2FQBlk2qRSP0++0I90PmOU7MJpJ6ffaEe6HzHKOPIuRoTtVOMSdwHjVs6agqEmhYUOBZU99fIGoIHKAR+FA2zsAYtBaeTmQdw47iOB51f4fYwBlWsmIJ0MW4VPbZCdBQ0McjKF+gdoNLCH3As3QTlyixgLA111tSDjvRJtBtzIGesE+slScvjJBFfpgCuVNiiU5rh/mC6ezRjexPQulDQXiVKUuxKEmEdxi5rSNi4BAbAQAkJ7OUbo3VdFoVBSx1S8wHZOo/GqdvlhauyJLfCjA17ANQtp7UbYQpbhMJBUQAVKIAk5Ui58KqgCq29sDOMzYvqR+VI+KwkKMjT4XrStk7ZaxLKXmVZm1iUn7weBBsRULbmxEvJJT2VxruPfWHN0/eJtw9RVKRnJRFXPRJHWvwB2GT2juU8R6s78iTfmv+Gl3aZdLwwrYIfPrGLNI0Lh429XjWndGNjIwzKW0CAkRfUneTzJJJ76rp8P98hnUZVwi9aoTmASSdRNHSYrs10Dn2U+L2MoqSoGctVeKxiySgpyjfIIVY602ULEYRDghaQY0O8dxqqLUvEpNmGQo63/X3VaJMzQRs4oKim4IFhuifzrxty9WW9z55OWVfvWPOh4d0zR8coZRzM0LDC4qA0WbappG6fn9oR7ofMcp3actST0/+0I90PmOUUeQZGgPGo6BX2KJzVyk0JUeApFcxXmavKgQQCvimvRXtQFsGU14UA12qvKhYF1qRAJHdUVOyUCSbk76nkV4RULM06V9DcW0hxzZbqmis53WUEALMXU3I7C41AIB76x9O28X1xS9isS2oHKrM49KT/EJt3V+p1ppF9JXRvCO4Z159IC0J7C0wleb2E5vaBJ0M76bGfZkS3Mgcx+Pflhb63LSlU5ioDRIdHaKTPqkxympWxsZtBlCCxiVoOZQUhazlSEqSmVJclIEqv8A0o2EWpDbaG0wpYlCRMZQYLjkXVyTpx4Vf4tksYdsHIVBO/IjiRJUoXzKzXTcpFZJ9U06pG2PTR7mv7NZV1aOsUHF5RmWAEhRi6gBYAndU9CYpU9He0eswaReGyUJJvKUjs33wDHhTUDRxlqjZkktLpntEy0I0SaJAnhqNjMFmBKbKjzo6VSe6i1ZRUtpkCQbbq5aRJqwdRvFBbYuTx0qBhmm7Ckjp+j9oR7ofMcp6TNI3T5X7Qj3Q+Y5RR5AkPmIFz+t1R1GKlPan9bqA6mqaIuDnPaa7m0iojTuVUHfR0mDG46fjVFhga7mhg10DVlUezXgr6vAb1RD0mvDXteTULOTSn6QtgHF4VbaDCkkOp/iyhSSnyNNtRMUn6xHCFA+QqETp2fml/pK4xCMn1iOyrrIIgaAJgFMX86BtbpjilwCopkCIJ08fwq49MWDCNpKgQFtoVbxB/lpa2ygfVkfu386bHFBNOhsss5J7mx+gzayF4NxqT1rbhUsE6pWOyRysR399akmvzJ6L9ufRdotSYQ79Uv/ADxlPgsJr9LsrkUM40xXvCKFek2r4muCbeH4UBDzDG08b0cGo6ToOVHzVCHjgMGKAyuRUmaikZSe8/GoWgwVSH6QB+0N+6HzHKfRSL0/P7Qj3Q+Y5RR5BkPzwuf1uriJormpqOoxVlR4A4vDzXGFOZMHUVKQsEVCxa8igocCTcAAAXme+hYa3JqbivU1Fax6TBBSZsIUk34CDryrkbRSNVJAOnaRfjF6olMmDWhkdqgPY1KCMykpke0pI+81wraaJspNpntot335jzqiaX4E+vFUAY0cRaZum0aze2tAd2ogJUqZygqISUqVAEmEgyTFQiTZMoLqe0O4/h/WoWz9vIenKFCMvrDLJWnMAmTcwYPA2o68YJ1Glu0jj31VpotxadNGEenH7ej3Kf53Kz9/EZgL6U9+m1ebaCY3MpFiDcLckW33rPerPA1tjVIU21tR226QoKBuCCO8XHxr9YdFtpjEYVl7/iNpV4lIn4zX5Ly1+j/RFjyrZbAInJnSdNzio1PAil5qpMuFux9BrwC1C6+N3xT+deKxEDQ+afzrPYdBEoiTRE1GRiiT6pgf4Ln/AKqMl7kf9P50RTCgVCxTH1madQPO/wDSpSFT4WoeLRIHLjVFJ7nzVI/TxX17fuh8xynls0jdPR9e37ocf+I5RR5JI0VYoak2oizXhFWAitkpVyqq6YXwrpmIac7vYv8ACmNxgEVEcw02n4AgzxBB4VUotoZCemSl4Gd4RaWykqSGkpxiCUmIRGHE+rbn40BeIbJZSVNSlzEZ+tBUgS4SnMBe+6tKXgEkXg3m6UaxEkRrFq8/s1Ga6Unf6iN/hWb1DqrN/wDWx507/wCmK/Thxo9Uh3KMxgrUP7tuQXFDnEDxpceQgDGAFqR1gSmD1mXrW4hWmTS2s1pH0ELUSqFXgSlJi3MUX+zUSeym+vYTe83te8eVHPC27sDH1axx00ZhiusSTGVTnXYjNAgH6lsuQNYyzahsFrsBsFLgZd6wkgz+xpylPBMzrvnjWrjBCdEzczlTMkQTpqa5Gz03MJvb1U6REWGnKgXT0+Rv4gqrT/PMyzDM2AbR1auvweUKFs5aX2o3hR7XEhVRH2h1CCUg/VvXsAkjFesO6dP4q184BI3J3eyncOz5C1c/2cj91O/2U7zJGmk3qPBfcv8AEV/5/lGBdK5+nvhEzvy+sB15zfCqHGkhpyCsjrHJKQMuo9fgKe/TXsacQw4heQ9WoGE6wuZkEcfhWXuYFQBHWGCbiDBnxrXjwOk7AfXqmtO5YdIUJDfZ/wCIMwjfk/Gxq+2S6sodSmYSk54/cJbNxwzqSZpEeSreomb3nXzrZ/QVh8+HxBVCvrYMpSSQW0yJO7lpQ5MDUKsOHpGPrJS0c1t27lr6REJzpK4n6M8UT+/KMkc5mqzayQcyVFN8XfrCQgfsqJzkXjxrUX8AhcFSUqI0JSkx3SKjubIbWo5kIVNzKEGTESZFzFppDxX3Jj62MFFaeBU6X5wMElvLPbi5yn6i99SMuaPCl/DLZAwUFXX5sJMkZchUr1N89kZq1FzApOXMlJy+rKUnLIgxOlrVwnYrcpORuUiE/Vo7I4Jtao8e4GPq4wgoteP3JOCeSpOZBCkkyCCCCIGhFHUJEUPDYZLaAlIAAsAAEgdwFgKIDTkqRze+wNsUidPf79v3Q+Y5WgJFInT8ftCPdD5jlHHkp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4" name="AutoShape 6" descr="data:image/jpg;base64,/9j/4AAQSkZJRgABAQAAAQABAAD/2wCEAAkGBhQSERUUEhQWFRUVGBkXFhgXGBQYGBgYGBQXGBUYFRcYHCYeGBkjGhUUHy8gJCcpLCwsFR4xNTAqNSYrLCkBCQoKDgwOGg8PGi0kHyUsKSwpLCwsLCwsLCwpLCksLCwsLCwsLCwsLCwsLCwsLCwsLCwsLCwsLCwsLCwsLCwsKf/AABEIAQ0AvAMBIgACEQEDEQH/xAAcAAACAwEBAQEAAAAAAAAAAAADBgQFBwIBAAj/xABIEAABAwIDBAYGBwUGBQUAAAABAgMRACEEEjEFQVFhBhMicYGRBzJCc6GzFCM0scHR8CRSYrLhFTNygqLxU2OStMMWJUODxP/EABkBAAIDAQAAAAAAAAAAAAAAAAIDAAEEBf/EADMRAAICAQMCAggFBAMAAAAAAAABAhEDEiExBEFRYQUTInGBobHBFZGy0fAUQmLhMjNS/9oADAMBAAIRAxEAPwDTdv7VxDJJbbSW0pkqVe+/RQ5bq66KbdXiUOKWEgocKBlB0yIVeSbyo1K6SfZXf8P4isnxuJKWHsqlJ7buhIP90ze1cvJkcJrfY6/T9PHqMNJJO+fhZtWevutrGxtdxDyylagcjgmTveaG/wAajYHbbjSg42spWpYCokhSetKPrAfWMb9RuNAur8UH+FTpvUvn4Wbb1lc9bWLYjb7i3UrcWtWUp1NocCm9BAHracqA1iVozuIWpCkRBSogghskco3RF981X9X4Fv0TJcyXzNL6W7dfw5QWkpKJvPtEewT7MjQ8e69zs7aiX2kutmyhIncd4UBoQZB7qyza72bEKUdSFE/9Kfzpn6IO/sDo/jxH3qq4Z5PI12Bz9IoYovv+6T+4XA9LHWcSpnGEAKV2VgQlBNkjS7Z3KNwZnlaMbcedxqm20Qy0IdWtKhKiJAbNpNxxEb5gVlWKV9W93f8AhqUjGLQ+ooWpJKVCQSDd1M6dwoV1D7mnJ6NT3jV8eXNWjaeuHGo20sYUsuKSbpQog8wkkVkOz9pZmXpJJX1C7mbhS0qN7nVFC2aVJCEBawl1olYBMKCWnHUpIM2CkATrBI30a6m+383/AGE/hmlu3w/DmqND6E7bdfbdLq86krATZKbFtB3AT2ifOq5XS/EYXEKGKTmQoyMoHZTpLR9tPEG/C9jG9HeFSouPEnMg9UngEqQ2tR4zNu6lHFn66e+/+ekyzSjjTvc04+ixZM+SFbfT3G1MbSQttLiVAoUkKCptBEgzwohxqYnMNJ1EREzPCKwrF4xRbZbUolJbQkJJJSJw4NhoN/nXe0MX1qkKNyUNE94woJ+NG+oa7Co+h7r2ubfzX7m3naCMwRmTmIzBMjMRxA1I50o9JcXjWs7v0hDbcwhIAUT+6Ltm5gnWKzZLhBlKoKVpyEG6YUkDIfZEEiBxp86fbXn6kIX2VJUVxCZhXZB3mDNU8+qLb2oLH0Dw9RCG0r5tefmVy9qbTW0w43iARiIgQ0CjNICnDlEJEH1ZJMDv9/8AWWLVhy71qQnrEoR2Uh0gJWFLWm4QFKTIBANjeIpbTiyr6EktlIb6lCVHRwDEXWm0hMmPA0Fk9l3T12f/ANNW8rUWvv5GrH0anJSklyu3i2vsa30V6RJdwjS3HUlwNIU8SpMpUUg9vTLrVrhtrtuEhDiVZfWyqSqNdYNtD5GsFwCcuhj6hU/5mEqI7pMxxivVbPWhg4gLAQtbjYSmQSUlRJcixFhA5mi9axD9ERcv+VW1W3irN3c6QMJEqebAkpkrREpjMJnUSLc6SenWKS4+2pCkqSWhBSQQYdcBgi2oIrPvpRVhg3b+8UrQQAtlkC2kSk0y7S6OqwhShbhUpQKzlJCRLiwAkHSyQTzKqfhySbMHW9DHpoJ6t23t5LuaX0qP7I7HAfzCsj2is/Rnf8bvyma0Lpp0iKQtgNEhSYK5ywZBkJI7SbXIPgaz/F4ZZwyyAYcU6UbgoZGwCmdQSk35VkztOe3b90bPRycca1d3t+R4+frV/wCFXz2qhMJ9T3g/7g1KQ5nUpQBhTalDjBeaN6j4MXSmDIdSI4y6VJjjIUnzrJ4fD6s7F7S+P6UBcbUtS0JBUooSUpSCT2Mys1tEiLnQffOcV2H/ANf/ABVcdHMehrr0LBCnkZWyBIlDbhKDF0nfcRY6RVMtJKXQN/4tCilGo35P7C1kcptPs0TNoL+vMfuq+5FNXRS2z3j/AB4j7zSfjsRKusAIQRPaGUhKgkhRBgxb4inPo3s9xGAWFpKVL61YSfWhclMjcTa3Om4k9T+Jh6uS9XFX3X6UIb6vq3+4/Iojp+tX/hPzU1w5h1qUppKCpbvZQBE5smUggmRESToBJm0Ey2T1yxvCVTAJjK6M08B2hc2pVOvh9joa0pNfzlFbs8kZAntDLlcI0TORaQoiwOZMQYOtWuDN2Pcq/wC0fq0axjatmpaQIWyptLgAgFRCjmBFlZrmdeNVOGSpP0dWVRzNhKQkEkleHW2Mo9rtKvGl+FNcdLVeX3ELJri3L/JflQ3+jhP1T/vR8lukjEf3vn/NTn6OsSAX2jOaUuaSIyhuCdypQbH8DChtNgtunOMuWQc1iDPZtvnlUyJvHH4ldNJR6nLb7r6ldtBeUMk2ENCSYH2Ya0PDtKtMi6wJBBjql5LEA+rBq9anCvYdzENqAbShSgpMKj6NkkJVAJSo6TNuNe9JlZsY4RaSTex+yk3B0qpLZ+NmnHnerR20p3+SKhCYM/8AMT81FaR6QD+zJH/MT/Kus8U0Uo6yOylw30TKFpUU5jYGOPGnzppietwjSwFJC1oVChChKFGFDcb0WP8A65e77GbO76nE15/VijjF9jZ/usN88VVtr7Ds/vMn/TiauNpNFGGwLsHKlhlROgORedScxsDlG+KplBSM7aklJV1ajIjJlDoAWDoTntxyKqT5fx+iNHTSjpjv4fqYNg3/APo/8DdWOOP/ALWzbV7ER/qqEzhzmbGVRLjQCUhJJMspIIGpEC5GlWbeEcxGBLTbaz1DrpWoCR9aCoACZKkz2hFpHGjRcpxThv3j+il8ygVglABYSoMqBDaiCAvKdU5rkAKF9K0vp7/ft+6HzHKpdsOrxeCYcS0pKWM7aye0mUJQMySLlEpUJixSQRaasOlG0evLDuRaOsYSrKoDMAVuRN/HuIrThVTfuOF6QzPLHG3z7Sf5mkY7ZrbycrqErTwUAR8aFi9mNuJyLQladMpAIjTTdap5FDIptHJjJruUi9gNICi022hZSUhQQmwMWgRIkC3IUobJ6DOoxKVOQG21ByUn11gynmkAgEzcwALSRoSzXBbFKnji6bRrh1OSEZRT55IR2a0pRWW0lcFJUQJyqjMJjQwK+TsFkJUkMt5VxmTkTCoECRF4qcUQDzrw4kC1FSE6peJFf2Y2vKVoSooMpzAHKRoRw/pUlKL3r0G99969cWBRaUS34kY4BvPnypzxlzQM2WZidYkDyFeowaQsqCRmUIUYElImxOpFzbnXTapBJnjRmzaalIlsgp2UyApIbQElRUU5UwVbyUka21rpDCOyAlIyeoAAAm0dmNLcKKtcrVytHHvobCpOkVWxab7nTGHSlSsqQCq6iAAVECO0d9uNfYrAtqUhSkJKkTlUQCpPNJNx4Vy+SCOHfXTz1p++oTe7PFYVC4C0hQTcZgDBBkEAiARa/Kh/Q0SSUIJ4lKZ0jXXSpDKrSbUFOK1i4OhsL1RNzpGBRly5U5SZIyiJjeIg6Dyqo6V7FcxLSUNlKT1gUSvNAEKBMJFzcWt3ir1lVr1yDao0mqYcMkoS1Re5D2bshLWHaYPaS2hKZUBCsoEEjTUTFGfwySdB8PD8fOpSTIoTixMVKQGpgUYZMglIkSEmBImxg7hUhCBeBrc8zx5mhOqvyoiXRNWRt8hkgcKR+n/2hHuh8xynpFIvpA+0I90PmOUyAme5o1DIohoKjVNgoCscqEFmLA2o/WVCDus7u+hY5bkhDt4Pf51ExBgyKM2swDG6K4eRvA8P1vqiI8SYANzHHnrX2OkoOU6fdvqEMUbpGkXojeIhJHhrULoKw1I9rgfjUgnKABfhVcpz1TuMyPGu1u5TKRAIvvvuqFgXsQrOdwmpmHWR2jwHPSq3FYjtDjbjXuIxZSIm+hqEJD2JzLBItw8aMgTnSTzB8f8AaoaLpkmY8a5edumDa+lpM/dUIWGGfsoHd+VQWFZjy7qkdZmEi8cxPOo6yRYGPw33FQhYYQwFDgfPhrXGcpBGvCvWlcyRz3foGucQqLTaOWtQgVl3dQXnIXIojURJ3XqMm5JPhUISEplQmiLEGRQmSRcbxRFrA5moRkts0kekD7Qj3Q+Y5TqyaSPSCf2hHuh8xyji9xMjR6C6aOaA7QsqPIBOs0F8Xg6HffduNeurMwndxrhCyqQbEVQ0+ZAjuoTOJgXveormMIsLGYP9DXIUrMBOaZ8IqFpAVIlZ1AndFfPZrZfVJi/HnRVgZpJAAuSTEW31TvbRWokoBNzlJsmN0JFyfKhlJR5CUW+C1xoITc9nlGvjXzOPRAzEJtvIGnfSvtR3EOCFO5UcEjKT3kX8JNVjOwwFHMVqETKlEG3LUgC/GsU+sguB6wPuMu1tuMBSfrkW4EH7qj4HpHhLgvt5jvUsC+71opefwjSTmCUSb9lIJi1yqIH5UvbQwAWlWVE6eqST6wIv6tXDq7e6C9R5mwMCUAghQUNUkHXu1oO0GSGwEzG/u76wVj6VhV5mFONmbkK/mSLEd4NaH0f9KGdPVYxHVrIs4B2FH+IewZ36d1bE01szO4uPI8YFMAEAg772jwor0lQVaNDxqFhtotpSAg5pvIiPAyanJWCkkeR41aKBNY1ZNtOH51NDgUmeVhzqvw6O1HHv5cKnOLhQEW3HnVkChWRFxfjQmhJvwrvFLGWCd9q+aT8NP1uqFHTKojlIrtLe+uUC5O412hXPX4VCMlMi1JPT77Qj3Q+Y5TwgWpH6f/aEe6HzHKOHImRo5qO9Ug0JxVUwYlZi3hMjXfpXLLk3i+hoeMPaMb6hurVBymI9kEzFA2PSI75Oa8CZN+de4XELBIAk6QdBxr36TmjesAjviCJ7pHnUlhkJEeZrB1PVaFUeR0YWtyI7gOtUC4Zi4G7/AGqScON1rRRZ/X63V8lyRy/V+6uRPJPI7bHLYiPYIAWF/jVDjMAQQL5jOUJ1753f4j4CmhaoqFiHUNpU4Ukzp+8tW4D+HXyJq1B1uGpidtXDN4YIU5ZC1EKgSlKzcEWsk33WJnQ2qn8aHlZWUuLTYJJ7CBeJHKmJWxy+4V4k5j7KPYQN4Sn2jzPGrLZmFyPLEABJ3aZQkGBWiKVeLCTFdvoaViFEJvfL9xKrnwivXPR+3lslJM758bzandAEaV8pfKijKS7k2Zn2BwL2AktDOJuncoe1bQG1O2x9tsukgOpk+ybK8AdTRHsOlW6kzpTsYpl1sXF1JAFxxjiNe4RWrFna2YMsWrdD+4iHE5ZvbX8O6jvYmFZQnN+FJHRLpUrEDqlGVIEoVvKbSJ4gFJHJXKm5mxkm+p3V0IuzLJUSX0SM2kezzrllE6m/6sakBjsGTJN/y0oSEXkdxvRC2SVDKjvtXLatZqa1G7ShFrtEgf71CiQ1pST0++0I90PmOU7NUkdPvtCPdD5jlFHkVI0eouIXFSai4gWNUyo8ldimjO+D8ONRCQFHSL9wHM1YpxAM33Xpe6QY4BMo1NiNJvpHdOtKyS0qzTFW6CYFAgK3qmJ8/uj4V2vGdoJB0uo8B+r+VUmO2p1e+SBHG9iR5mD3VVY3bKkkNpJU4q6j+J4CZPhXAlc3ZtUKGt/aQK8iT/iO4Dh3mvl7TSElSiAkacCRr4AfGKW1NrQkFQIESpR4bzwJOg76htYlTigVQEiAlOsAGU5jykE8SQKOEVRNA2YN1Tp6xzsNIEwdSIkZuAi574r3F7SbPbO4GB+6DqeRiPMClXbXSMqCWkkkXUoAesAbA8iq57uFVOzdqKxDvVNGUIOZ1dzmII7KSfZE675J4Uz1VrcFRpjUhJU8gzAsSRplA7Q5ST8KuAmEqJ1V92/8Kj4RoNoG/jxP5UYuTc/q9BHd7DKPUKr0mgF2uVu8Y86NhByajPthSSDXwdrkKtV1QaM62E2WNuoaTZCiogboU0SR5zWrPpOYAHdw38CaRF7MP9rsuJmzLk/5YA/npzMAdnsqN9Zn+tdfG7SfkYciqTCKeWlJTvNTsBZMEHvqP1BWnNrPDWitKAT50wQy2YcBAiuQu5qNhE2Os7qO0KgNEpsUkdPx+0I90PmOU8tikf0g/aUe6HzHKOAqRohNRXTcfrdUlQqG+d50GtASKIO1ANeNqTemG1Q2loKIgkqMiLJy2B/zfdTRtHE5iBuH31nvpPZynCrVOT6xBjiQnyMA+VKyx1RaNeLlFbtLakOXB7KQsjiVHMBHMkeVMnQ/ZgRLjnaeX2lcGxuTPHjG+lnHYYIxXXrGZDiGi0B7SymLb7EE+NN2yusCADCPIq8AZA7zJ5CuJkSUUl3/AJRuGF9kOIKdJ0sDHODb86T9o7IU2D1pSlCO1nEhK1E9lJEyiCTAuJ31abV6TMYFMOKzOG6WkmXFE71Ekx3k9wpN2p0gce7b6+rQLpaR2jHMaAXOpk/Cqx4p89hKtMrPoynpCZS0burjtL/hTPqpAEePfTz0S2MllgrCQCs2HKZJ8T/KKr+imBTiEjs5U2URYkJ9kHvN/Km99Q0FgBAHIU2eRy9gNK2QMRigBe1RFbRUZDaf8x08ONGxrXZqrx20Aw3YStVkg7yTH4+FHFXwPqgG0MG+TK8UG08EiPI0NnZ60gHry4BFz99LHSjYLhJUpfXLsqTnKSkgDI0ACApJnWCRBpn2NgG2gEtZ4OUlJCiASkZsiiNATBF7inSxxUbuwFK3wW+C7W+Y38aFtnFLSnI0UoJElajASJoWzcSQpQO41x0i2R9IZUlK4WRYEEggAx/qigik3QRTbPwDyMQ083ifpH1gQ4NRkWQFiZjSD4CtAwqBFwDM6/hSD0A2K61isq0KTLeZQ0RnBUN1pIyHzp5cWUKjUcNa6GPuYsz9ouNnqAzjcD99RlsEKk6E2oqHIGnM8++u3kyAYtTjOScGmjlOVU1xhUwNL/jRlXIqAsOg0i+kD7Qj3Q+Y5T0ikb0g/aEe6HzHKZAVI0Q1X44wmrCoOOPZNAyQ5KdxFieY+P30sdPMK2vCgrUkQ6LHioERA1JIHxptQ4BvE8+61qTvSXgFO7NXAALTiVzA9WYUY3kBVKkrVGmDplJ0hx2Gaw+HdWoqyI7CUGCoZRcTPZHPjeartkdJXnmHHgEYZrNlBTKnVxuCjoLgSAKTcCsLBW6S4lCSkTHZaQm505gDmqmTF4sjB4JDQEu5YAA1JzKi3E1keCGOOlbu+fmaotykr48CvOCbdcJbK0v3VlcmVbzClTJNC2e08+4A4klMwlPFRVAm3aEx3zV/0gwmQsqUnO6kw22hMlZ3Z1AWHICTy1pg6PbOKFBSiFPmxICSlk3lIixXBiBZMnUzQPNUNS78BTW+xc7Pw6cIyGk3Vq4ob1bxbduqb1oN6pMVjBnypgpTabQTvqUxibViqh2OG1kh6+tRuoQDOUTxtXZc7vhQ3cRY6fCr1UaFCwwfAHCvE8hFRmlkn+g/KrDDiNfwolOwZRSRVHDZST980bZgUsEjjb9cKJiUZnYUCRutaop2stojJh1BOaCSUJMfvZb2+NGCia4taCFiykm44jh3GrjAhLkOA2On4iqxDvWAqNhu0n+lSdgtA50ybKkabxfdWjpZ+1pM/UxuOrwLxtgX5184ohIEa3oRNxAEgXmjuvg6boronOCYRztCpIPavaoLGJvuqxEEA+NQpnaBSN6QPtCPdD5jlPaRSJ6QB+0I90PmOUcORUjRDULG+qamL0qvxi4oCQ5KiBN5ii4zDJU2W1CUqTlI4giDXOLciEzH73juqI6RKSlXEcp4fdQS3NCMA6T4A4N13Dhab+z2icsgpBgQCcqTrVz0L2n1rbbMEu4ZWdABgqbJ7YnflzEwNa+cxq3HnVp2cXnVFQWSlxQSoKiIAiOzVNjukiutbW2yGH2VqEISEg9oylSdSdQQap3kWhL42vohl09V/A07HYNx2W2zlkezIKhvBcM5U7jFdbHfSylWGQVdYAZVkKUgWkIJ3ado3Otqqdg9NsPiiApZw7ntIJGVRjcTY/fV4qdc1uPKuXPG4ezI1RalumQArLKYEg6VLwTm6aXdo7XaOIBadSvMIWEmYKePgd3CrPCYqCDupU4uPJqg7WxbPvZagqxEz+t9d4rEBdhRmcACmd+nxpT3Gp1uHwK+NT1OhOtRndnqyfVRni2awJi08KUFYnFpXGJdQzoAS26sX4KHZgczTsWNvuLnKx2SomuFpTvqBsosFJU5ji4BaEhLe+PVSCojnMRR9rYzZyG1Eqz8gVrnXnG6maHwKUt6pnOExYzKTO6attkOdWCu8qMxugWBJ8KX+h+zQjCNzMqAmdRmMx4TTFicOkQAbG3hFaemx+05eAnqsirSiww7gcSO0JJk7ovU0YEASNRVXgsGMtpnutbnV2hMgA8BW85zZFaw96sGFiABccaC6mPGitLsRa3CoTsS0UiekH7Sj3Q+Y5Ty0bUi+kD7Qj3Q+Y5RwFSNDXpUDFN5gePGp69KrMY7lSTIHD+lAXAqsQDrawAi023/AAqDtjEhDK3lJUQ2lSwEwCSBP4V689eTeqPpXt5tnC5HRnDq8gTMZpyyCdybyTypcnXBoitxc2D0yfxjjjeHQNDlJHZRJAC1cSBmMbyaUelOzW8O680VS61kWhUQVFQSpc8R2jT90axOFwrQRhiFF1wiZkqVmiZ3pSVADkOdKfSjBt4vEvKmCT1aFcFJTbwi0c65+GaWd0qj878zU09OwkY1kOy40ghKQCuAcqdN9AGNcUjKVrKeGZRHlMVLw+11IZcw8AhRm+46EjnAjzo2E2WoYbroJSVFJO4cPM129Wlbr3GSMdcrXx95VYbFFCpFPuxtvhaADqBSpgtkdaYFS3NmOYcixjlWXqFjy+z3NvTRnj54H/B4yaZMAuU/rjWc7M2ymIOo40z7K22Ig+HnXFnjcHujc1sOjK7XobycxiqtG1RHOpDG0wTumqTF0yU3gUC+RPkKh4nZrZ9hPlU5DxOlCeHOpRE2guz2RERZA+/T4ffR8MidR/tVY3tFSU5EjtSTJ8BHwpg2coFMqEQJNdfBHTBHOzO5HDOKyDeeF7frSpbGKKiDVSuVAq3fnpNWWHfCU2iT508ztFmpuSCd1fMJA3i/D8qi4N8neTUxuMxteoCyUikPp+r9ob90PmOU90i9P/tDfuh8xymQFs0VelVWLAvP9as3apNoG/ClhY1uVDyRn++bCkv0kYAPvYXBhWVK+tdKyJiAEiLjifMU5FtKnADvB8xP5Uoek9wNlh02EOt596SoJKY7yk+CT4rd17PPY0qrVmaKxTmCfLCozNFYSRp2wBmHLISR31Wf2i6WjAUSV5yu9jERNWOznxiMSXnZKWgFHTcoGDa4Eq8E1yrpCnqFM5RHs+c3+6m8OtNvay17SvVS3orUbMBCFZzC5BVBhKr2PEf1rSehLyVt5FJACSULR6yefekzPjWaYR8ltxM9kJKvGQE/fWk+irZKyyXFT21yOaQAAfMHyosidbgLT/aSNs9CThHOuZBUwvXeWjwPFE6HdodxJ04IKToK03B4aEkKEg8R51TbW6MZAVNDs6lP7vdyrl9Rjd6jZizp+yzL9odG0GSkQeVLbjzjZN9PzFadjWIFxSvtHZoUTbdu7xxocWatpbmy7VC9h+krqdSTVjhOlhKtw76Gro8omwHjarHZPREEkqSDoEjWVKOVI8yKbJ4WuCN0ty4wHTUjsqB8ieW6mPZoXihmSMqdCpX4J10jWKamOjrScOphttCQUZbJAvFlGLkyAaqdjbG6lspUe2oDPBOWdDlBuOFEumjyYn1N7RQNvZ4ZUYVO+VXOmh8as1uFXZKgLE2nTS4qMogLUDYAAmRY8MvHSKlYpoZcyRdWUcPhurUqM0nb3AqZHVnIeF+6u0YdSkySNbc/KuUswhUAgg3B0/y1YMsEJT3X8qIBs4why3k6d9SGXrkjfQBv3Rry/OjMt2FQBlk2qRSP0++0I90PmOU7MJpJ6ffaEe6HzHKOPIuRoTtVOMSdwHjVs6agqEmhYUOBZU99fIGoIHKAR+FA2zsAYtBaeTmQdw47iOB51f4fYwBlWsmIJ0MW4VPbZCdBQ0McjKF+gdoNLCH3As3QTlyixgLA111tSDjvRJtBtzIGesE+slScvjJBFfpgCuVNiiU5rh/mC6ezRjexPQulDQXiVKUuxKEmEdxi5rSNi4BAbAQAkJ7OUbo3VdFoVBSx1S8wHZOo/GqdvlhauyJLfCjA17ANQtp7UbYQpbhMJBUQAVKIAk5Ui58KqgCq29sDOMzYvqR+VI+KwkKMjT4XrStk7ZaxLKXmVZm1iUn7weBBsRULbmxEvJJT2VxruPfWHN0/eJtw9RVKRnJRFXPRJHWvwB2GT2juU8R6s78iTfmv+Gl3aZdLwwrYIfPrGLNI0Lh429XjWndGNjIwzKW0CAkRfUneTzJJJ76rp8P98hnUZVwi9aoTmASSdRNHSYrs10Dn2U+L2MoqSoGctVeKxiySgpyjfIIVY602ULEYRDghaQY0O8dxqqLUvEpNmGQo63/X3VaJMzQRs4oKim4IFhuifzrxty9WW9z55OWVfvWPOh4d0zR8coZRzM0LDC4qA0WbappG6fn9oR7ofMcp3actST0/+0I90PmOUUeQZGgPGo6BX2KJzVyk0JUeApFcxXmavKgQQCvimvRXtQFsGU14UA12qvKhYF1qRAJHdUVOyUCSbk76nkV4RULM06V9DcW0hxzZbqmis53WUEALMXU3I7C41AIB76x9O28X1xS9isS2oHKrM49KT/EJt3V+p1ppF9JXRvCO4Z159IC0J7C0wleb2E5vaBJ0M76bGfZkS3Mgcx+Pflhb63LSlU5ioDRIdHaKTPqkxympWxsZtBlCCxiVoOZQUhazlSEqSmVJclIEqv8A0o2EWpDbaG0wpYlCRMZQYLjkXVyTpx4Vf4tksYdsHIVBO/IjiRJUoXzKzXTcpFZJ9U06pG2PTR7mv7NZV1aOsUHF5RmWAEhRi6gBYAndU9CYpU9He0eswaReGyUJJvKUjs33wDHhTUDRxlqjZkktLpntEy0I0SaJAnhqNjMFmBKbKjzo6VSe6i1ZRUtpkCQbbq5aRJqwdRvFBbYuTx0qBhmm7Ckjp+j9oR7ofMcp6TNI3T5X7Qj3Q+Y5RR5AkPmIFz+t1R1GKlPan9bqA6mqaIuDnPaa7m0iojTuVUHfR0mDG46fjVFhga7mhg10DVlUezXgr6vAb1RD0mvDXteTULOTSn6QtgHF4VbaDCkkOp/iyhSSnyNNtRMUn6xHCFA+QqETp2fml/pK4xCMn1iOyrrIIgaAJgFMX86BtbpjilwCopkCIJ08fwq49MWDCNpKgQFtoVbxB/lpa2ygfVkfu386bHFBNOhsss5J7mx+gzayF4NxqT1rbhUsE6pWOyRysR399akmvzJ6L9ufRdotSYQ79Uv/ADxlPgsJr9LsrkUM40xXvCKFek2r4muCbeH4UBDzDG08b0cGo6ToOVHzVCHjgMGKAyuRUmaikZSe8/GoWgwVSH6QB+0N+6HzHKfRSL0/P7Qj3Q+Y5RR5BkPzwuf1uriJormpqOoxVlR4A4vDzXGFOZMHUVKQsEVCxa8igocCTcAAAXme+hYa3JqbivU1Fax6TBBSZsIUk34CDryrkbRSNVJAOnaRfjF6olMmDWhkdqgPY1KCMykpke0pI+81wraaJspNpntot335jzqiaX4E+vFUAY0cRaZum0aze2tAd2ogJUqZygqISUqVAEmEgyTFQiTZMoLqe0O4/h/WoWz9vIenKFCMvrDLJWnMAmTcwYPA2o68YJ1Glu0jj31VpotxadNGEenH7ej3Kf53Kz9/EZgL6U9+m1ebaCY3MpFiDcLckW33rPerPA1tjVIU21tR226QoKBuCCO8XHxr9YdFtpjEYVl7/iNpV4lIn4zX5Ly1+j/RFjyrZbAInJnSdNzio1PAil5qpMuFux9BrwC1C6+N3xT+deKxEDQ+afzrPYdBEoiTRE1GRiiT6pgf4Ln/AKqMl7kf9P50RTCgVCxTH1madQPO/wDSpSFT4WoeLRIHLjVFJ7nzVI/TxX17fuh8xynls0jdPR9e37ocf+I5RR5JI0VYoak2oizXhFWAitkpVyqq6YXwrpmIac7vYv8ACmNxgEVEcw02n4AgzxBB4VUotoZCemSl4Gd4RaWykqSGkpxiCUmIRGHE+rbn40BeIbJZSVNSlzEZ+tBUgS4SnMBe+6tKXgEkXg3m6UaxEkRrFq8/s1Ga6Unf6iN/hWb1DqrN/wDWx507/wCmK/Thxo9Uh3KMxgrUP7tuQXFDnEDxpceQgDGAFqR1gSmD1mXrW4hWmTS2s1pH0ELUSqFXgSlJi3MUX+zUSeym+vYTe83te8eVHPC27sDH1axx00ZhiusSTGVTnXYjNAgH6lsuQNYyzahsFrsBsFLgZd6wkgz+xpylPBMzrvnjWrjBCdEzczlTMkQTpqa5Gz03MJvb1U6REWGnKgXT0+Rv4gqrT/PMyzDM2AbR1auvweUKFs5aX2o3hR7XEhVRH2h1CCUg/VvXsAkjFesO6dP4q184BI3J3eyncOz5C1c/2cj91O/2U7zJGmk3qPBfcv8AEV/5/lGBdK5+nvhEzvy+sB15zfCqHGkhpyCsjrHJKQMuo9fgKe/TXsacQw4heQ9WoGE6wuZkEcfhWXuYFQBHWGCbiDBnxrXjwOk7AfXqmtO5YdIUJDfZ/wCIMwjfk/Gxq+2S6sodSmYSk54/cJbNxwzqSZpEeSreomb3nXzrZ/QVh8+HxBVCvrYMpSSQW0yJO7lpQ5MDUKsOHpGPrJS0c1t27lr6REJzpK4n6M8UT+/KMkc5mqzayQcyVFN8XfrCQgfsqJzkXjxrUX8AhcFSUqI0JSkx3SKjubIbWo5kIVNzKEGTESZFzFppDxX3Jj62MFFaeBU6X5wMElvLPbi5yn6i99SMuaPCl/DLZAwUFXX5sJMkZchUr1N89kZq1FzApOXMlJy+rKUnLIgxOlrVwnYrcpORuUiE/Vo7I4Jtao8e4GPq4wgoteP3JOCeSpOZBCkkyCCCCIGhFHUJEUPDYZLaAlIAAsAAEgdwFgKIDTkqRze+wNsUidPf79v3Q+Y5WgJFInT8ftCPdD5jlHHkp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6" name="AutoShape 8" descr="data:image/jpg;base64,/9j/4AAQSkZJRgABAQAAAQABAAD/2wCEAAkGBhQSERUUEhQWFRUVGBkXFhgXGBQYGBgYGBQXGBUYFRcYHCYeGBkjGhUUHy8gJCcpLCwsFR4xNTAqNSYrLCkBCQoKDgwOGg8PGi0kHyUsKSwpLCwsLCwsLCwpLCksLCwsLCwsLCwsLCwsLCwsLCwsLCwsLCwsLCwsLCwsLCwsKf/AABEIAQ0AvAMBIgACEQEDEQH/xAAcAAACAwEBAQEAAAAAAAAAAAADBgQFBwIBAAj/xABIEAABAwIDBAYGBwUGBQUAAAABAgMRACEEEjEFQVFhBhMicYGRBzJCc6GzFCM0scHR8CRSYrLhFTNygqLxU2OStMMWJUODxP/EABkBAAIDAQAAAAAAAAAAAAAAAAIDAAEEBf/EADMRAAICAQMCAggFBAMAAAAAAAABAhEDEiExBEFRYQUTInGBobHBFZGy0fAUQmLhMjNS/9oADAMBAAIRAxEAPwDTdv7VxDJJbbSW0pkqVe+/RQ5bq66KbdXiUOKWEgocKBlB0yIVeSbyo1K6SfZXf8P4isnxuJKWHsqlJ7buhIP90ze1cvJkcJrfY6/T9PHqMNJJO+fhZtWevutrGxtdxDyylagcjgmTveaG/wAajYHbbjSg42spWpYCokhSetKPrAfWMb9RuNAur8UH+FTpvUvn4Wbb1lc9bWLYjb7i3UrcWtWUp1NocCm9BAHracqA1iVozuIWpCkRBSogghskco3RF981X9X4Fv0TJcyXzNL6W7dfw5QWkpKJvPtEewT7MjQ8e69zs7aiX2kutmyhIncd4UBoQZB7qyza72bEKUdSFE/9Kfzpn6IO/sDo/jxH3qq4Z5PI12Bz9IoYovv+6T+4XA9LHWcSpnGEAKV2VgQlBNkjS7Z3KNwZnlaMbcedxqm20Qy0IdWtKhKiJAbNpNxxEb5gVlWKV9W93f8AhqUjGLQ+ooWpJKVCQSDd1M6dwoV1D7mnJ6NT3jV8eXNWjaeuHGo20sYUsuKSbpQog8wkkVkOz9pZmXpJJX1C7mbhS0qN7nVFC2aVJCEBawl1olYBMKCWnHUpIM2CkATrBI30a6m+383/AGE/hmlu3w/DmqND6E7bdfbdLq86krATZKbFtB3AT2ifOq5XS/EYXEKGKTmQoyMoHZTpLR9tPEG/C9jG9HeFSouPEnMg9UngEqQ2tR4zNu6lHFn66e+/+ekyzSjjTvc04+ixZM+SFbfT3G1MbSQttLiVAoUkKCptBEgzwohxqYnMNJ1EREzPCKwrF4xRbZbUolJbQkJJJSJw4NhoN/nXe0MX1qkKNyUNE94woJ+NG+oa7Co+h7r2ubfzX7m3naCMwRmTmIzBMjMRxA1I50o9JcXjWs7v0hDbcwhIAUT+6Ltm5gnWKzZLhBlKoKVpyEG6YUkDIfZEEiBxp86fbXn6kIX2VJUVxCZhXZB3mDNU8+qLb2oLH0Dw9RCG0r5tefmVy9qbTW0w43iARiIgQ0CjNICnDlEJEH1ZJMDv9/8AWWLVhy71qQnrEoR2Uh0gJWFLWm4QFKTIBANjeIpbTiyr6EktlIb6lCVHRwDEXWm0hMmPA0Fk9l3T12f/ANNW8rUWvv5GrH0anJSklyu3i2vsa30V6RJdwjS3HUlwNIU8SpMpUUg9vTLrVrhtrtuEhDiVZfWyqSqNdYNtD5GsFwCcuhj6hU/5mEqI7pMxxivVbPWhg4gLAQtbjYSmQSUlRJcixFhA5mi9axD9ERcv+VW1W3irN3c6QMJEqebAkpkrREpjMJnUSLc6SenWKS4+2pCkqSWhBSQQYdcBgi2oIrPvpRVhg3b+8UrQQAtlkC2kSk0y7S6OqwhShbhUpQKzlJCRLiwAkHSyQTzKqfhySbMHW9DHpoJ6t23t5LuaX0qP7I7HAfzCsj2is/Rnf8bvyma0Lpp0iKQtgNEhSYK5ywZBkJI7SbXIPgaz/F4ZZwyyAYcU6UbgoZGwCmdQSk35VkztOe3b90bPRycca1d3t+R4+frV/wCFXz2qhMJ9T3g/7g1KQ5nUpQBhTalDjBeaN6j4MXSmDIdSI4y6VJjjIUnzrJ4fD6s7F7S+P6UBcbUtS0JBUooSUpSCT2Mys1tEiLnQffOcV2H/ANf/ABVcdHMehrr0LBCnkZWyBIlDbhKDF0nfcRY6RVMtJKXQN/4tCilGo35P7C1kcptPs0TNoL+vMfuq+5FNXRS2z3j/AB4j7zSfjsRKusAIQRPaGUhKgkhRBgxb4inPo3s9xGAWFpKVL61YSfWhclMjcTa3Om4k9T+Jh6uS9XFX3X6UIb6vq3+4/Iojp+tX/hPzU1w5h1qUppKCpbvZQBE5smUggmRESToBJm0Ey2T1yxvCVTAJjK6M08B2hc2pVOvh9joa0pNfzlFbs8kZAntDLlcI0TORaQoiwOZMQYOtWuDN2Pcq/wC0fq0axjatmpaQIWyptLgAgFRCjmBFlZrmdeNVOGSpP0dWVRzNhKQkEkleHW2Mo9rtKvGl+FNcdLVeX3ELJri3L/JflQ3+jhP1T/vR8lukjEf3vn/NTn6OsSAX2jOaUuaSIyhuCdypQbH8DChtNgtunOMuWQc1iDPZtvnlUyJvHH4ldNJR6nLb7r6ldtBeUMk2ENCSYH2Ya0PDtKtMi6wJBBjql5LEA+rBq9anCvYdzENqAbShSgpMKj6NkkJVAJSo6TNuNe9JlZsY4RaSTex+yk3B0qpLZ+NmnHnerR20p3+SKhCYM/8AMT81FaR6QD+zJH/MT/Kus8U0Uo6yOylw30TKFpUU5jYGOPGnzppietwjSwFJC1oVChChKFGFDcb0WP8A65e77GbO76nE15/VijjF9jZ/usN88VVtr7Ds/vMn/TiauNpNFGGwLsHKlhlROgORedScxsDlG+KplBSM7aklJV1ajIjJlDoAWDoTntxyKqT5fx+iNHTSjpjv4fqYNg3/APo/8DdWOOP/ALWzbV7ER/qqEzhzmbGVRLjQCUhJJMspIIGpEC5GlWbeEcxGBLTbaz1DrpWoCR9aCoACZKkz2hFpHGjRcpxThv3j+il8ygVglABYSoMqBDaiCAvKdU5rkAKF9K0vp7/ft+6HzHKpdsOrxeCYcS0pKWM7aye0mUJQMySLlEpUJixSQRaasOlG0evLDuRaOsYSrKoDMAVuRN/HuIrThVTfuOF6QzPLHG3z7Sf5mkY7ZrbycrqErTwUAR8aFi9mNuJyLQladMpAIjTTdap5FDIptHJjJruUi9gNICi022hZSUhQQmwMWgRIkC3IUobJ6DOoxKVOQG21ByUn11gynmkAgEzcwALSRoSzXBbFKnji6bRrh1OSEZRT55IR2a0pRWW0lcFJUQJyqjMJjQwK+TsFkJUkMt5VxmTkTCoECRF4qcUQDzrw4kC1FSE6peJFf2Y2vKVoSooMpzAHKRoRw/pUlKL3r0G99969cWBRaUS34kY4BvPnypzxlzQM2WZidYkDyFeowaQsqCRmUIUYElImxOpFzbnXTapBJnjRmzaalIlsgp2UyApIbQElRUU5UwVbyUka21rpDCOyAlIyeoAAAm0dmNLcKKtcrVytHHvobCpOkVWxab7nTGHSlSsqQCq6iAAVECO0d9uNfYrAtqUhSkJKkTlUQCpPNJNx4Vy+SCOHfXTz1p++oTe7PFYVC4C0hQTcZgDBBkEAiARa/Kh/Q0SSUIJ4lKZ0jXXSpDKrSbUFOK1i4OhsL1RNzpGBRly5U5SZIyiJjeIg6Dyqo6V7FcxLSUNlKT1gUSvNAEKBMJFzcWt3ir1lVr1yDao0mqYcMkoS1Re5D2bshLWHaYPaS2hKZUBCsoEEjTUTFGfwySdB8PD8fOpSTIoTixMVKQGpgUYZMglIkSEmBImxg7hUhCBeBrc8zx5mhOqvyoiXRNWRt8hkgcKR+n/2hHuh8xynpFIvpA+0I90PmOUyAme5o1DIohoKjVNgoCscqEFmLA2o/WVCDus7u+hY5bkhDt4Pf51ExBgyKM2swDG6K4eRvA8P1vqiI8SYANzHHnrX2OkoOU6fdvqEMUbpGkXojeIhJHhrULoKw1I9rgfjUgnKABfhVcpz1TuMyPGu1u5TKRAIvvvuqFgXsQrOdwmpmHWR2jwHPSq3FYjtDjbjXuIxZSIm+hqEJD2JzLBItw8aMgTnSTzB8f8AaoaLpkmY8a5edumDa+lpM/dUIWGGfsoHd+VQWFZjy7qkdZmEi8cxPOo6yRYGPw33FQhYYQwFDgfPhrXGcpBGvCvWlcyRz3foGucQqLTaOWtQgVl3dQXnIXIojURJ3XqMm5JPhUISEplQmiLEGRQmSRcbxRFrA5moRkts0kekD7Qj3Q+Y5TqyaSPSCf2hHuh8xyji9xMjR6C6aOaA7QsqPIBOs0F8Xg6HffduNeurMwndxrhCyqQbEVQ0+ZAjuoTOJgXveormMIsLGYP9DXIUrMBOaZ8IqFpAVIlZ1AndFfPZrZfVJi/HnRVgZpJAAuSTEW31TvbRWokoBNzlJsmN0JFyfKhlJR5CUW+C1xoITc9nlGvjXzOPRAzEJtvIGnfSvtR3EOCFO5UcEjKT3kX8JNVjOwwFHMVqETKlEG3LUgC/GsU+sguB6wPuMu1tuMBSfrkW4EH7qj4HpHhLgvt5jvUsC+71opefwjSTmCUSb9lIJi1yqIH5UvbQwAWlWVE6eqST6wIv6tXDq7e6C9R5mwMCUAghQUNUkHXu1oO0GSGwEzG/u76wVj6VhV5mFONmbkK/mSLEd4NaH0f9KGdPVYxHVrIs4B2FH+IewZ36d1bE01szO4uPI8YFMAEAg772jwor0lQVaNDxqFhtotpSAg5pvIiPAyanJWCkkeR41aKBNY1ZNtOH51NDgUmeVhzqvw6O1HHv5cKnOLhQEW3HnVkChWRFxfjQmhJvwrvFLGWCd9q+aT8NP1uqFHTKojlIrtLe+uUC5O412hXPX4VCMlMi1JPT77Qj3Q+Y5TwgWpH6f/aEe6HzHKOHImRo5qO9Ug0JxVUwYlZi3hMjXfpXLLk3i+hoeMPaMb6hurVBymI9kEzFA2PSI75Oa8CZN+de4XELBIAk6QdBxr36TmjesAjviCJ7pHnUlhkJEeZrB1PVaFUeR0YWtyI7gOtUC4Zi4G7/AGqScON1rRRZ/X63V8lyRy/V+6uRPJPI7bHLYiPYIAWF/jVDjMAQQL5jOUJ1753f4j4CmhaoqFiHUNpU4Ukzp+8tW4D+HXyJq1B1uGpidtXDN4YIU5ZC1EKgSlKzcEWsk33WJnQ2qn8aHlZWUuLTYJJ7CBeJHKmJWxy+4V4k5j7KPYQN4Sn2jzPGrLZmFyPLEABJ3aZQkGBWiKVeLCTFdvoaViFEJvfL9xKrnwivXPR+3lslJM758bzandAEaV8pfKijKS7k2Zn2BwL2AktDOJuncoe1bQG1O2x9tsukgOpk+ybK8AdTRHsOlW6kzpTsYpl1sXF1JAFxxjiNe4RWrFna2YMsWrdD+4iHE5ZvbX8O6jvYmFZQnN+FJHRLpUrEDqlGVIEoVvKbSJ4gFJHJXKm5mxkm+p3V0IuzLJUSX0SM2kezzrllE6m/6sakBjsGTJN/y0oSEXkdxvRC2SVDKjvtXLatZqa1G7ShFrtEgf71CiQ1pST0++0I90PmOU7NUkdPvtCPdD5jlFHkVI0eouIXFSai4gWNUyo8ldimjO+D8ONRCQFHSL9wHM1YpxAM33Xpe6QY4BMo1NiNJvpHdOtKyS0qzTFW6CYFAgK3qmJ8/uj4V2vGdoJB0uo8B+r+VUmO2p1e+SBHG9iR5mD3VVY3bKkkNpJU4q6j+J4CZPhXAlc3ZtUKGt/aQK8iT/iO4Dh3mvl7TSElSiAkacCRr4AfGKW1NrQkFQIESpR4bzwJOg76htYlTigVQEiAlOsAGU5jykE8SQKOEVRNA2YN1Tp6xzsNIEwdSIkZuAi574r3F7SbPbO4GB+6DqeRiPMClXbXSMqCWkkkXUoAesAbA8iq57uFVOzdqKxDvVNGUIOZ1dzmII7KSfZE675J4Uz1VrcFRpjUhJU8gzAsSRplA7Q5ST8KuAmEqJ1V92/8Kj4RoNoG/jxP5UYuTc/q9BHd7DKPUKr0mgF2uVu8Y86NhByajPthSSDXwdrkKtV1QaM62E2WNuoaTZCiogboU0SR5zWrPpOYAHdw38CaRF7MP9rsuJmzLk/5YA/npzMAdnsqN9Zn+tdfG7SfkYciqTCKeWlJTvNTsBZMEHvqP1BWnNrPDWitKAT50wQy2YcBAiuQu5qNhE2Os7qO0KgNEpsUkdPx+0I90PmOU8tikf0g/aUe6HzHKOAqRohNRXTcfrdUlQqG+d50GtASKIO1ANeNqTemG1Q2loKIgkqMiLJy2B/zfdTRtHE5iBuH31nvpPZynCrVOT6xBjiQnyMA+VKyx1RaNeLlFbtLakOXB7KQsjiVHMBHMkeVMnQ/ZgRLjnaeX2lcGxuTPHjG+lnHYYIxXXrGZDiGi0B7SymLb7EE+NN2yusCADCPIq8AZA7zJ5CuJkSUUl3/AJRuGF9kOIKdJ0sDHODb86T9o7IU2D1pSlCO1nEhK1E9lJEyiCTAuJ31abV6TMYFMOKzOG6WkmXFE71Ekx3k9wpN2p0gce7b6+rQLpaR2jHMaAXOpk/Cqx4p89hKtMrPoynpCZS0burjtL/hTPqpAEePfTz0S2MllgrCQCs2HKZJ8T/KKr+imBTiEjs5U2URYkJ9kHvN/Km99Q0FgBAHIU2eRy9gNK2QMRigBe1RFbRUZDaf8x08ONGxrXZqrx20Aw3YStVkg7yTH4+FHFXwPqgG0MG+TK8UG08EiPI0NnZ60gHry4BFz99LHSjYLhJUpfXLsqTnKSkgDI0ACApJnWCRBpn2NgG2gEtZ4OUlJCiASkZsiiNATBF7inSxxUbuwFK3wW+C7W+Y38aFtnFLSnI0UoJElajASJoWzcSQpQO41x0i2R9IZUlK4WRYEEggAx/qigik3QRTbPwDyMQ083ifpH1gQ4NRkWQFiZjSD4CtAwqBFwDM6/hSD0A2K61isq0KTLeZQ0RnBUN1pIyHzp5cWUKjUcNa6GPuYsz9ouNnqAzjcD99RlsEKk6E2oqHIGnM8++u3kyAYtTjOScGmjlOVU1xhUwNL/jRlXIqAsOg0i+kD7Qj3Q+Y5T0ikb0g/aEe6HzHKZAVI0Q1X44wmrCoOOPZNAyQ5KdxFieY+P30sdPMK2vCgrUkQ6LHioERA1JIHxptQ4BvE8+61qTvSXgFO7NXAALTiVzA9WYUY3kBVKkrVGmDplJ0hx2Gaw+HdWoqyI7CUGCoZRcTPZHPjeartkdJXnmHHgEYZrNlBTKnVxuCjoLgSAKTcCsLBW6S4lCSkTHZaQm505gDmqmTF4sjB4JDQEu5YAA1JzKi3E1keCGOOlbu+fmaotykr48CvOCbdcJbK0v3VlcmVbzClTJNC2e08+4A4klMwlPFRVAm3aEx3zV/0gwmQsqUnO6kw22hMlZ3Z1AWHICTy1pg6PbOKFBSiFPmxICSlk3lIixXBiBZMnUzQPNUNS78BTW+xc7Pw6cIyGk3Vq4ob1bxbduqb1oN6pMVjBnypgpTabQTvqUxibViqh2OG1kh6+tRuoQDOUTxtXZc7vhQ3cRY6fCr1UaFCwwfAHCvE8hFRmlkn+g/KrDDiNfwolOwZRSRVHDZST980bZgUsEjjb9cKJiUZnYUCRutaop2stojJh1BOaCSUJMfvZb2+NGCia4taCFiykm44jh3GrjAhLkOA2On4iqxDvWAqNhu0n+lSdgtA50ybKkabxfdWjpZ+1pM/UxuOrwLxtgX5184ohIEa3oRNxAEgXmjuvg6boronOCYRztCpIPavaoLGJvuqxEEA+NQpnaBSN6QPtCPdD5jlPaRSJ6QB+0I90PmOUcORUjRDULG+qamL0qvxi4oCQ5KiBN5ii4zDJU2W1CUqTlI4giDXOLciEzH73juqI6RKSlXEcp4fdQS3NCMA6T4A4N13Dhab+z2icsgpBgQCcqTrVz0L2n1rbbMEu4ZWdABgqbJ7YnflzEwNa+cxq3HnVp2cXnVFQWSlxQSoKiIAiOzVNjukiutbW2yGH2VqEISEg9oylSdSdQQap3kWhL42vohl09V/A07HYNx2W2zlkezIKhvBcM5U7jFdbHfSylWGQVdYAZVkKUgWkIJ3ado3Otqqdg9NsPiiApZw7ntIJGVRjcTY/fV4qdc1uPKuXPG4ezI1RalumQArLKYEg6VLwTm6aXdo7XaOIBadSvMIWEmYKePgd3CrPCYqCDupU4uPJqg7WxbPvZagqxEz+t9d4rEBdhRmcACmd+nxpT3Gp1uHwK+NT1OhOtRndnqyfVRni2awJi08KUFYnFpXGJdQzoAS26sX4KHZgczTsWNvuLnKx2SomuFpTvqBsosFJU5ji4BaEhLe+PVSCojnMRR9rYzZyG1Eqz8gVrnXnG6maHwKUt6pnOExYzKTO6attkOdWCu8qMxugWBJ8KX+h+zQjCNzMqAmdRmMx4TTFicOkQAbG3hFaemx+05eAnqsirSiww7gcSO0JJk7ovU0YEASNRVXgsGMtpnutbnV2hMgA8BW85zZFaw96sGFiABccaC6mPGitLsRa3CoTsS0UiekH7Sj3Q+Y5Ty0bUi+kD7Qj3Q+Y5RwFSNDXpUDFN5gePGp69KrMY7lSTIHD+lAXAqsQDrawAi023/AAqDtjEhDK3lJUQ2lSwEwCSBP4V689eTeqPpXt5tnC5HRnDq8gTMZpyyCdybyTypcnXBoitxc2D0yfxjjjeHQNDlJHZRJAC1cSBmMbyaUelOzW8O680VS61kWhUQVFQSpc8R2jT90axOFwrQRhiFF1wiZkqVmiZ3pSVADkOdKfSjBt4vEvKmCT1aFcFJTbwi0c65+GaWd0qj878zU09OwkY1kOy40ghKQCuAcqdN9AGNcUjKVrKeGZRHlMVLw+11IZcw8AhRm+46EjnAjzo2E2WoYbroJSVFJO4cPM129Wlbr3GSMdcrXx95VYbFFCpFPuxtvhaADqBSpgtkdaYFS3NmOYcixjlWXqFjy+z3NvTRnj54H/B4yaZMAuU/rjWc7M2ymIOo40z7K22Ig+HnXFnjcHujc1sOjK7XobycxiqtG1RHOpDG0wTumqTF0yU3gUC+RPkKh4nZrZ9hPlU5DxOlCeHOpRE2guz2RERZA+/T4ffR8MidR/tVY3tFSU5EjtSTJ8BHwpg2coFMqEQJNdfBHTBHOzO5HDOKyDeeF7frSpbGKKiDVSuVAq3fnpNWWHfCU2iT508ztFmpuSCd1fMJA3i/D8qi4N8neTUxuMxteoCyUikPp+r9ob90PmOU90i9P/tDfuh8xymQFs0VelVWLAvP9as3apNoG/ClhY1uVDyRn++bCkv0kYAPvYXBhWVK+tdKyJiAEiLjifMU5FtKnADvB8xP5Uoek9wNlh02EOt596SoJKY7yk+CT4rd17PPY0qrVmaKxTmCfLCozNFYSRp2wBmHLISR31Wf2i6WjAUSV5yu9jERNWOznxiMSXnZKWgFHTcoGDa4Eq8E1yrpCnqFM5RHs+c3+6m8OtNvay17SvVS3orUbMBCFZzC5BVBhKr2PEf1rSehLyVt5FJACSULR6yefekzPjWaYR8ltxM9kJKvGQE/fWk+irZKyyXFT21yOaQAAfMHyosidbgLT/aSNs9CThHOuZBUwvXeWjwPFE6HdodxJ04IKToK03B4aEkKEg8R51TbW6MZAVNDs6lP7vdyrl9Rjd6jZizp+yzL9odG0GSkQeVLbjzjZN9PzFadjWIFxSvtHZoUTbdu7xxocWatpbmy7VC9h+krqdSTVjhOlhKtw76Gro8omwHjarHZPREEkqSDoEjWVKOVI8yKbJ4WuCN0ty4wHTUjsqB8ieW6mPZoXihmSMqdCpX4J10jWKamOjrScOphttCQUZbJAvFlGLkyAaqdjbG6lspUe2oDPBOWdDlBuOFEumjyYn1N7RQNvZ4ZUYVO+VXOmh8as1uFXZKgLE2nTS4qMogLUDYAAmRY8MvHSKlYpoZcyRdWUcPhurUqM0nb3AqZHVnIeF+6u0YdSkySNbc/KuUswhUAgg3B0/y1YMsEJT3X8qIBs4why3k6d9SGXrkjfQBv3Rry/OjMt2FQBlk2qRSP0++0I90PmOU7MJpJ6ffaEe6HzHKOPIuRoTtVOMSdwHjVs6agqEmhYUOBZU99fIGoIHKAR+FA2zsAYtBaeTmQdw47iOB51f4fYwBlWsmIJ0MW4VPbZCdBQ0McjKF+gdoNLCH3As3QTlyixgLA111tSDjvRJtBtzIGesE+slScvjJBFfpgCuVNiiU5rh/mC6ezRjexPQulDQXiVKUuxKEmEdxi5rSNi4BAbAQAkJ7OUbo3VdFoVBSx1S8wHZOo/GqdvlhauyJLfCjA17ANQtp7UbYQpbhMJBUQAVKIAk5Ui58KqgCq29sDOMzYvqR+VI+KwkKMjT4XrStk7ZaxLKXmVZm1iUn7weBBsRULbmxEvJJT2VxruPfWHN0/eJtw9RVKRnJRFXPRJHWvwB2GT2juU8R6s78iTfmv+Gl3aZdLwwrYIfPrGLNI0Lh429XjWndGNjIwzKW0CAkRfUneTzJJJ76rp8P98hnUZVwi9aoTmASSdRNHSYrs10Dn2U+L2MoqSoGctVeKxiySgpyjfIIVY602ULEYRDghaQY0O8dxqqLUvEpNmGQo63/X3VaJMzQRs4oKim4IFhuifzrxty9WW9z55OWVfvWPOh4d0zR8coZRzM0LDC4qA0WbappG6fn9oR7ofMcp3actST0/+0I90PmOUUeQZGgPGo6BX2KJzVyk0JUeApFcxXmavKgQQCvimvRXtQFsGU14UA12qvKhYF1qRAJHdUVOyUCSbk76nkV4RULM06V9DcW0hxzZbqmis53WUEALMXU3I7C41AIB76x9O28X1xS9isS2oHKrM49KT/EJt3V+p1ppF9JXRvCO4Z159IC0J7C0wleb2E5vaBJ0M76bGfZkS3Mgcx+Pflhb63LSlU5ioDRIdHaKTPqkxympWxsZtBlCCxiVoOZQUhazlSEqSmVJclIEqv8A0o2EWpDbaG0wpYlCRMZQYLjkXVyTpx4Vf4tksYdsHIVBO/IjiRJUoXzKzXTcpFZJ9U06pG2PTR7mv7NZV1aOsUHF5RmWAEhRi6gBYAndU9CYpU9He0eswaReGyUJJvKUjs33wDHhTUDRxlqjZkktLpntEy0I0SaJAnhqNjMFmBKbKjzo6VSe6i1ZRUtpkCQbbq5aRJqwdRvFBbYuTx0qBhmm7Ckjp+j9oR7ofMcp6TNI3T5X7Qj3Q+Y5RR5AkPmIFz+t1R1GKlPan9bqA6mqaIuDnPaa7m0iojTuVUHfR0mDG46fjVFhga7mhg10DVlUezXgr6vAb1RD0mvDXteTULOTSn6QtgHF4VbaDCkkOp/iyhSSnyNNtRMUn6xHCFA+QqETp2fml/pK4xCMn1iOyrrIIgaAJgFMX86BtbpjilwCopkCIJ08fwq49MWDCNpKgQFtoVbxB/lpa2ygfVkfu386bHFBNOhsss5J7mx+gzayF4NxqT1rbhUsE6pWOyRysR399akmvzJ6L9ufRdotSYQ79Uv/ADxlPgsJr9LsrkUM40xXvCKFek2r4muCbeH4UBDzDG08b0cGo6ToOVHzVCHjgMGKAyuRUmaikZSe8/GoWgwVSH6QB+0N+6HzHKfRSL0/P7Qj3Q+Y5RR5BkPzwuf1uriJormpqOoxVlR4A4vDzXGFOZMHUVKQsEVCxa8igocCTcAAAXme+hYa3JqbivU1Fax6TBBSZsIUk34CDryrkbRSNVJAOnaRfjF6olMmDWhkdqgPY1KCMykpke0pI+81wraaJspNpntot335jzqiaX4E+vFUAY0cRaZum0aze2tAd2ogJUqZygqISUqVAEmEgyTFQiTZMoLqe0O4/h/WoWz9vIenKFCMvrDLJWnMAmTcwYPA2o68YJ1Glu0jj31VpotxadNGEenH7ej3Kf53Kz9/EZgL6U9+m1ebaCY3MpFiDcLckW33rPerPA1tjVIU21tR226QoKBuCCO8XHxr9YdFtpjEYVl7/iNpV4lIn4zX5Ly1+j/RFjyrZbAInJnSdNzio1PAil5qpMuFux9BrwC1C6+N3xT+deKxEDQ+afzrPYdBEoiTRE1GRiiT6pgf4Ln/AKqMl7kf9P50RTCgVCxTH1madQPO/wDSpSFT4WoeLRIHLjVFJ7nzVI/TxX17fuh8xynls0jdPR9e37ocf+I5RR5JI0VYoak2oizXhFWAitkpVyqq6YXwrpmIac7vYv8ACmNxgEVEcw02n4AgzxBB4VUotoZCemSl4Gd4RaWykqSGkpxiCUmIRGHE+rbn40BeIbJZSVNSlzEZ+tBUgS4SnMBe+6tKXgEkXg3m6UaxEkRrFq8/s1Ga6Unf6iN/hWb1DqrN/wDWx507/wCmK/Thxo9Uh3KMxgrUP7tuQXFDnEDxpceQgDGAFqR1gSmD1mXrW4hWmTS2s1pH0ELUSqFXgSlJi3MUX+zUSeym+vYTe83te8eVHPC27sDH1axx00ZhiusSTGVTnXYjNAgH6lsuQNYyzahsFrsBsFLgZd6wkgz+xpylPBMzrvnjWrjBCdEzczlTMkQTpqa5Gz03MJvb1U6REWGnKgXT0+Rv4gqrT/PMyzDM2AbR1auvweUKFs5aX2o3hR7XEhVRH2h1CCUg/VvXsAkjFesO6dP4q184BI3J3eyncOz5C1c/2cj91O/2U7zJGmk3qPBfcv8AEV/5/lGBdK5+nvhEzvy+sB15zfCqHGkhpyCsjrHJKQMuo9fgKe/TXsacQw4heQ9WoGE6wuZkEcfhWXuYFQBHWGCbiDBnxrXjwOk7AfXqmtO5YdIUJDfZ/wCIMwjfk/Gxq+2S6sodSmYSk54/cJbNxwzqSZpEeSreomb3nXzrZ/QVh8+HxBVCvrYMpSSQW0yJO7lpQ5MDUKsOHpGPrJS0c1t27lr6REJzpK4n6M8UT+/KMkc5mqzayQcyVFN8XfrCQgfsqJzkXjxrUX8AhcFSUqI0JSkx3SKjubIbWo5kIVNzKEGTESZFzFppDxX3Jj62MFFaeBU6X5wMElvLPbi5yn6i99SMuaPCl/DLZAwUFXX5sJMkZchUr1N89kZq1FzApOXMlJy+rKUnLIgxOlrVwnYrcpORuUiE/Vo7I4Jtao8e4GPq4wgoteP3JOCeSpOZBCkkyCCCCIGhFHUJEUPDYZLaAlIAAsAAEgdwFgKIDTkqRze+wNsUidPf79v3Q+Y5WgJFInT8ftCPdD5jlHHkp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58" name="AutoShape 10" descr="data:image/jpg;base64,/9j/4AAQSkZJRgABAQAAAQABAAD/2wCEAAkGBhQSERUUEhQWFRUVGBkXFhgXGBQYGBgYGBQXGBUYFRcYHCYeGBkjGhUUHy8gJCcpLCwsFR4xNTAqNSYrLCkBCQoKDgwOGg8PGi0kHyUsKSwpLCwsLCwsLCwpLCksLCwsLCwsLCwsLCwsLCwsLCwsLCwsLCwsLCwsLCwsLCwsKf/AABEIAQ0AvAMBIgACEQEDEQH/xAAcAAACAwEBAQEAAAAAAAAAAAADBgQFBwIBAAj/xABIEAABAwIDBAYGBwUGBQUAAAABAgMRACEEEjEFQVFhBhMicYGRBzJCc6GzFCM0scHR8CRSYrLhFTNygqLxU2OStMMWJUODxP/EABkBAAIDAQAAAAAAAAAAAAAAAAIDAAEEBf/EADMRAAICAQMCAggFBAMAAAAAAAABAhEDEiExBEFRYQUTInGBobHBFZGy0fAUQmLhMjNS/9oADAMBAAIRAxEAPwDTdv7VxDJJbbSW0pkqVe+/RQ5bq66KbdXiUOKWEgocKBlB0yIVeSbyo1K6SfZXf8P4isnxuJKWHsqlJ7buhIP90ze1cvJkcJrfY6/T9PHqMNJJO+fhZtWevutrGxtdxDyylagcjgmTveaG/wAajYHbbjSg42spWpYCokhSetKPrAfWMb9RuNAur8UH+FTpvUvn4Wbb1lc9bWLYjb7i3UrcWtWUp1NocCm9BAHracqA1iVozuIWpCkRBSogghskco3RF981X9X4Fv0TJcyXzNL6W7dfw5QWkpKJvPtEewT7MjQ8e69zs7aiX2kutmyhIncd4UBoQZB7qyza72bEKUdSFE/9Kfzpn6IO/sDo/jxH3qq4Z5PI12Bz9IoYovv+6T+4XA9LHWcSpnGEAKV2VgQlBNkjS7Z3KNwZnlaMbcedxqm20Qy0IdWtKhKiJAbNpNxxEb5gVlWKV9W93f8AhqUjGLQ+ooWpJKVCQSDd1M6dwoV1D7mnJ6NT3jV8eXNWjaeuHGo20sYUsuKSbpQog8wkkVkOz9pZmXpJJX1C7mbhS0qN7nVFC2aVJCEBawl1olYBMKCWnHUpIM2CkATrBI30a6m+383/AGE/hmlu3w/DmqND6E7bdfbdLq86krATZKbFtB3AT2ifOq5XS/EYXEKGKTmQoyMoHZTpLR9tPEG/C9jG9HeFSouPEnMg9UngEqQ2tR4zNu6lHFn66e+/+ekyzSjjTvc04+ixZM+SFbfT3G1MbSQttLiVAoUkKCptBEgzwohxqYnMNJ1EREzPCKwrF4xRbZbUolJbQkJJJSJw4NhoN/nXe0MX1qkKNyUNE94woJ+NG+oa7Co+h7r2ubfzX7m3naCMwRmTmIzBMjMRxA1I50o9JcXjWs7v0hDbcwhIAUT+6Ltm5gnWKzZLhBlKoKVpyEG6YUkDIfZEEiBxp86fbXn6kIX2VJUVxCZhXZB3mDNU8+qLb2oLH0Dw9RCG0r5tefmVy9qbTW0w43iARiIgQ0CjNICnDlEJEH1ZJMDv9/8AWWLVhy71qQnrEoR2Uh0gJWFLWm4QFKTIBANjeIpbTiyr6EktlIb6lCVHRwDEXWm0hMmPA0Fk9l3T12f/ANNW8rUWvv5GrH0anJSklyu3i2vsa30V6RJdwjS3HUlwNIU8SpMpUUg9vTLrVrhtrtuEhDiVZfWyqSqNdYNtD5GsFwCcuhj6hU/5mEqI7pMxxivVbPWhg4gLAQtbjYSmQSUlRJcixFhA5mi9axD9ERcv+VW1W3irN3c6QMJEqebAkpkrREpjMJnUSLc6SenWKS4+2pCkqSWhBSQQYdcBgi2oIrPvpRVhg3b+8UrQQAtlkC2kSk0y7S6OqwhShbhUpQKzlJCRLiwAkHSyQTzKqfhySbMHW9DHpoJ6t23t5LuaX0qP7I7HAfzCsj2is/Rnf8bvyma0Lpp0iKQtgNEhSYK5ywZBkJI7SbXIPgaz/F4ZZwyyAYcU6UbgoZGwCmdQSk35VkztOe3b90bPRycca1d3t+R4+frV/wCFXz2qhMJ9T3g/7g1KQ5nUpQBhTalDjBeaN6j4MXSmDIdSI4y6VJjjIUnzrJ4fD6s7F7S+P6UBcbUtS0JBUooSUpSCT2Mys1tEiLnQffOcV2H/ANf/ABVcdHMehrr0LBCnkZWyBIlDbhKDF0nfcRY6RVMtJKXQN/4tCilGo35P7C1kcptPs0TNoL+vMfuq+5FNXRS2z3j/AB4j7zSfjsRKusAIQRPaGUhKgkhRBgxb4inPo3s9xGAWFpKVL61YSfWhclMjcTa3Om4k9T+Jh6uS9XFX3X6UIb6vq3+4/Iojp+tX/hPzU1w5h1qUppKCpbvZQBE5smUggmRESToBJm0Ey2T1yxvCVTAJjK6M08B2hc2pVOvh9joa0pNfzlFbs8kZAntDLlcI0TORaQoiwOZMQYOtWuDN2Pcq/wC0fq0axjatmpaQIWyptLgAgFRCjmBFlZrmdeNVOGSpP0dWVRzNhKQkEkleHW2Mo9rtKvGl+FNcdLVeX3ELJri3L/JflQ3+jhP1T/vR8lukjEf3vn/NTn6OsSAX2jOaUuaSIyhuCdypQbH8DChtNgtunOMuWQc1iDPZtvnlUyJvHH4ldNJR6nLb7r6ldtBeUMk2ENCSYH2Ya0PDtKtMi6wJBBjql5LEA+rBq9anCvYdzENqAbShSgpMKj6NkkJVAJSo6TNuNe9JlZsY4RaSTex+yk3B0qpLZ+NmnHnerR20p3+SKhCYM/8AMT81FaR6QD+zJH/MT/Kus8U0Uo6yOylw30TKFpUU5jYGOPGnzppietwjSwFJC1oVChChKFGFDcb0WP8A65e77GbO76nE15/VijjF9jZ/usN88VVtr7Ds/vMn/TiauNpNFGGwLsHKlhlROgORedScxsDlG+KplBSM7aklJV1ajIjJlDoAWDoTntxyKqT5fx+iNHTSjpjv4fqYNg3/APo/8DdWOOP/ALWzbV7ER/qqEzhzmbGVRLjQCUhJJMspIIGpEC5GlWbeEcxGBLTbaz1DrpWoCR9aCoACZKkz2hFpHGjRcpxThv3j+il8ygVglABYSoMqBDaiCAvKdU5rkAKF9K0vp7/ft+6HzHKpdsOrxeCYcS0pKWM7aye0mUJQMySLlEpUJixSQRaasOlG0evLDuRaOsYSrKoDMAVuRN/HuIrThVTfuOF6QzPLHG3z7Sf5mkY7ZrbycrqErTwUAR8aFi9mNuJyLQladMpAIjTTdap5FDIptHJjJruUi9gNICi022hZSUhQQmwMWgRIkC3IUobJ6DOoxKVOQG21ByUn11gynmkAgEzcwALSRoSzXBbFKnji6bRrh1OSEZRT55IR2a0pRWW0lcFJUQJyqjMJjQwK+TsFkJUkMt5VxmTkTCoECRF4qcUQDzrw4kC1FSE6peJFf2Y2vKVoSooMpzAHKRoRw/pUlKL3r0G99969cWBRaUS34kY4BvPnypzxlzQM2WZidYkDyFeowaQsqCRmUIUYElImxOpFzbnXTapBJnjRmzaalIlsgp2UyApIbQElRUU5UwVbyUka21rpDCOyAlIyeoAAAm0dmNLcKKtcrVytHHvobCpOkVWxab7nTGHSlSsqQCq6iAAVECO0d9uNfYrAtqUhSkJKkTlUQCpPNJNx4Vy+SCOHfXTz1p++oTe7PFYVC4C0hQTcZgDBBkEAiARa/Kh/Q0SSUIJ4lKZ0jXXSpDKrSbUFOK1i4OhsL1RNzpGBRly5U5SZIyiJjeIg6Dyqo6V7FcxLSUNlKT1gUSvNAEKBMJFzcWt3ir1lVr1yDao0mqYcMkoS1Re5D2bshLWHaYPaS2hKZUBCsoEEjTUTFGfwySdB8PD8fOpSTIoTixMVKQGpgUYZMglIkSEmBImxg7hUhCBeBrc8zx5mhOqvyoiXRNWRt8hkgcKR+n/2hHuh8xynpFIvpA+0I90PmOUyAme5o1DIohoKjVNgoCscqEFmLA2o/WVCDus7u+hY5bkhDt4Pf51ExBgyKM2swDG6K4eRvA8P1vqiI8SYANzHHnrX2OkoOU6fdvqEMUbpGkXojeIhJHhrULoKw1I9rgfjUgnKABfhVcpz1TuMyPGu1u5TKRAIvvvuqFgXsQrOdwmpmHWR2jwHPSq3FYjtDjbjXuIxZSIm+hqEJD2JzLBItw8aMgTnSTzB8f8AaoaLpkmY8a5edumDa+lpM/dUIWGGfsoHd+VQWFZjy7qkdZmEi8cxPOo6yRYGPw33FQhYYQwFDgfPhrXGcpBGvCvWlcyRz3foGucQqLTaOWtQgVl3dQXnIXIojURJ3XqMm5JPhUISEplQmiLEGRQmSRcbxRFrA5moRkts0kekD7Qj3Q+Y5TqyaSPSCf2hHuh8xyji9xMjR6C6aOaA7QsqPIBOs0F8Xg6HffduNeurMwndxrhCyqQbEVQ0+ZAjuoTOJgXveormMIsLGYP9DXIUrMBOaZ8IqFpAVIlZ1AndFfPZrZfVJi/HnRVgZpJAAuSTEW31TvbRWokoBNzlJsmN0JFyfKhlJR5CUW+C1xoITc9nlGvjXzOPRAzEJtvIGnfSvtR3EOCFO5UcEjKT3kX8JNVjOwwFHMVqETKlEG3LUgC/GsU+sguB6wPuMu1tuMBSfrkW4EH7qj4HpHhLgvt5jvUsC+71opefwjSTmCUSb9lIJi1yqIH5UvbQwAWlWVE6eqST6wIv6tXDq7e6C9R5mwMCUAghQUNUkHXu1oO0GSGwEzG/u76wVj6VhV5mFONmbkK/mSLEd4NaH0f9KGdPVYxHVrIs4B2FH+IewZ36d1bE01szO4uPI8YFMAEAg772jwor0lQVaNDxqFhtotpSAg5pvIiPAyanJWCkkeR41aKBNY1ZNtOH51NDgUmeVhzqvw6O1HHv5cKnOLhQEW3HnVkChWRFxfjQmhJvwrvFLGWCd9q+aT8NP1uqFHTKojlIrtLe+uUC5O412hXPX4VCMlMi1JPT77Qj3Q+Y5TwgWpH6f/aEe6HzHKOHImRo5qO9Ug0JxVUwYlZi3hMjXfpXLLk3i+hoeMPaMb6hurVBymI9kEzFA2PSI75Oa8CZN+de4XELBIAk6QdBxr36TmjesAjviCJ7pHnUlhkJEeZrB1PVaFUeR0YWtyI7gOtUC4Zi4G7/AGqScON1rRRZ/X63V8lyRy/V+6uRPJPI7bHLYiPYIAWF/jVDjMAQQL5jOUJ1753f4j4CmhaoqFiHUNpU4Ukzp+8tW4D+HXyJq1B1uGpidtXDN4YIU5ZC1EKgSlKzcEWsk33WJnQ2qn8aHlZWUuLTYJJ7CBeJHKmJWxy+4V4k5j7KPYQN4Sn2jzPGrLZmFyPLEABJ3aZQkGBWiKVeLCTFdvoaViFEJvfL9xKrnwivXPR+3lslJM758bzandAEaV8pfKijKS7k2Zn2BwL2AktDOJuncoe1bQG1O2x9tsukgOpk+ybK8AdTRHsOlW6kzpTsYpl1sXF1JAFxxjiNe4RWrFna2YMsWrdD+4iHE5ZvbX8O6jvYmFZQnN+FJHRLpUrEDqlGVIEoVvKbSJ4gFJHJXKm5mxkm+p3V0IuzLJUSX0SM2kezzrllE6m/6sakBjsGTJN/y0oSEXkdxvRC2SVDKjvtXLatZqa1G7ShFrtEgf71CiQ1pST0++0I90PmOU7NUkdPvtCPdD5jlFHkVI0eouIXFSai4gWNUyo8ldimjO+D8ONRCQFHSL9wHM1YpxAM33Xpe6QY4BMo1NiNJvpHdOtKyS0qzTFW6CYFAgK3qmJ8/uj4V2vGdoJB0uo8B+r+VUmO2p1e+SBHG9iR5mD3VVY3bKkkNpJU4q6j+J4CZPhXAlc3ZtUKGt/aQK8iT/iO4Dh3mvl7TSElSiAkacCRr4AfGKW1NrQkFQIESpR4bzwJOg76htYlTigVQEiAlOsAGU5jykE8SQKOEVRNA2YN1Tp6xzsNIEwdSIkZuAi574r3F7SbPbO4GB+6DqeRiPMClXbXSMqCWkkkXUoAesAbA8iq57uFVOzdqKxDvVNGUIOZ1dzmII7KSfZE675J4Uz1VrcFRpjUhJU8gzAsSRplA7Q5ST8KuAmEqJ1V92/8Kj4RoNoG/jxP5UYuTc/q9BHd7DKPUKr0mgF2uVu8Y86NhByajPthSSDXwdrkKtV1QaM62E2WNuoaTZCiogboU0SR5zWrPpOYAHdw38CaRF7MP9rsuJmzLk/5YA/npzMAdnsqN9Zn+tdfG7SfkYciqTCKeWlJTvNTsBZMEHvqP1BWnNrPDWitKAT50wQy2YcBAiuQu5qNhE2Os7qO0KgNEpsUkdPx+0I90PmOU8tikf0g/aUe6HzHKOAqRohNRXTcfrdUlQqG+d50GtASKIO1ANeNqTemG1Q2loKIgkqMiLJy2B/zfdTRtHE5iBuH31nvpPZynCrVOT6xBjiQnyMA+VKyx1RaNeLlFbtLakOXB7KQsjiVHMBHMkeVMnQ/ZgRLjnaeX2lcGxuTPHjG+lnHYYIxXXrGZDiGi0B7SymLb7EE+NN2yusCADCPIq8AZA7zJ5CuJkSUUl3/AJRuGF9kOIKdJ0sDHODb86T9o7IU2D1pSlCO1nEhK1E9lJEyiCTAuJ31abV6TMYFMOKzOG6WkmXFE71Ekx3k9wpN2p0gce7b6+rQLpaR2jHMaAXOpk/Cqx4p89hKtMrPoynpCZS0burjtL/hTPqpAEePfTz0S2MllgrCQCs2HKZJ8T/KKr+imBTiEjs5U2URYkJ9kHvN/Km99Q0FgBAHIU2eRy9gNK2QMRigBe1RFbRUZDaf8x08ONGxrXZqrx20Aw3YStVkg7yTH4+FHFXwPqgG0MG+TK8UG08EiPI0NnZ60gHry4BFz99LHSjYLhJUpfXLsqTnKSkgDI0ACApJnWCRBpn2NgG2gEtZ4OUlJCiASkZsiiNATBF7inSxxUbuwFK3wW+C7W+Y38aFtnFLSnI0UoJElajASJoWzcSQpQO41x0i2R9IZUlK4WRYEEggAx/qigik3QRTbPwDyMQ083ifpH1gQ4NRkWQFiZjSD4CtAwqBFwDM6/hSD0A2K61isq0KTLeZQ0RnBUN1pIyHzp5cWUKjUcNa6GPuYsz9ouNnqAzjcD99RlsEKk6E2oqHIGnM8++u3kyAYtTjOScGmjlOVU1xhUwNL/jRlXIqAsOg0i+kD7Qj3Q+Y5T0ikb0g/aEe6HzHKZAVI0Q1X44wmrCoOOPZNAyQ5KdxFieY+P30sdPMK2vCgrUkQ6LHioERA1JIHxptQ4BvE8+61qTvSXgFO7NXAALTiVzA9WYUY3kBVKkrVGmDplJ0hx2Gaw+HdWoqyI7CUGCoZRcTPZHPjeartkdJXnmHHgEYZrNlBTKnVxuCjoLgSAKTcCsLBW6S4lCSkTHZaQm505gDmqmTF4sjB4JDQEu5YAA1JzKi3E1keCGOOlbu+fmaotykr48CvOCbdcJbK0v3VlcmVbzClTJNC2e08+4A4klMwlPFRVAm3aEx3zV/0gwmQsqUnO6kw22hMlZ3Z1AWHICTy1pg6PbOKFBSiFPmxICSlk3lIixXBiBZMnUzQPNUNS78BTW+xc7Pw6cIyGk3Vq4ob1bxbduqb1oN6pMVjBnypgpTabQTvqUxibViqh2OG1kh6+tRuoQDOUTxtXZc7vhQ3cRY6fCr1UaFCwwfAHCvE8hFRmlkn+g/KrDDiNfwolOwZRSRVHDZST980bZgUsEjjb9cKJiUZnYUCRutaop2stojJh1BOaCSUJMfvZb2+NGCia4taCFiykm44jh3GrjAhLkOA2On4iqxDvWAqNhu0n+lSdgtA50ybKkabxfdWjpZ+1pM/UxuOrwLxtgX5184ohIEa3oRNxAEgXmjuvg6boronOCYRztCpIPavaoLGJvuqxEEA+NQpnaBSN6QPtCPdD5jlPaRSJ6QB+0I90PmOUcORUjRDULG+qamL0qvxi4oCQ5KiBN5ii4zDJU2W1CUqTlI4giDXOLciEzH73juqI6RKSlXEcp4fdQS3NCMA6T4A4N13Dhab+z2icsgpBgQCcqTrVz0L2n1rbbMEu4ZWdABgqbJ7YnflzEwNa+cxq3HnVp2cXnVFQWSlxQSoKiIAiOzVNjukiutbW2yGH2VqEISEg9oylSdSdQQap3kWhL42vohl09V/A07HYNx2W2zlkezIKhvBcM5U7jFdbHfSylWGQVdYAZVkKUgWkIJ3ado3Otqqdg9NsPiiApZw7ntIJGVRjcTY/fV4qdc1uPKuXPG4ezI1RalumQArLKYEg6VLwTm6aXdo7XaOIBadSvMIWEmYKePgd3CrPCYqCDupU4uPJqg7WxbPvZagqxEz+t9d4rEBdhRmcACmd+nxpT3Gp1uHwK+NT1OhOtRndnqyfVRni2awJi08KUFYnFpXGJdQzoAS26sX4KHZgczTsWNvuLnKx2SomuFpTvqBsosFJU5ji4BaEhLe+PVSCojnMRR9rYzZyG1Eqz8gVrnXnG6maHwKUt6pnOExYzKTO6attkOdWCu8qMxugWBJ8KX+h+zQjCNzMqAmdRmMx4TTFicOkQAbG3hFaemx+05eAnqsirSiww7gcSO0JJk7ovU0YEASNRVXgsGMtpnutbnV2hMgA8BW85zZFaw96sGFiABccaC6mPGitLsRa3CoTsS0UiekH7Sj3Q+Y5Ty0bUi+kD7Qj3Q+Y5RwFSNDXpUDFN5gePGp69KrMY7lSTIHD+lAXAqsQDrawAi023/AAqDtjEhDK3lJUQ2lSwEwCSBP4V689eTeqPpXt5tnC5HRnDq8gTMZpyyCdybyTypcnXBoitxc2D0yfxjjjeHQNDlJHZRJAC1cSBmMbyaUelOzW8O680VS61kWhUQVFQSpc8R2jT90axOFwrQRhiFF1wiZkqVmiZ3pSVADkOdKfSjBt4vEvKmCT1aFcFJTbwi0c65+GaWd0qj878zU09OwkY1kOy40ghKQCuAcqdN9AGNcUjKVrKeGZRHlMVLw+11IZcw8AhRm+46EjnAjzo2E2WoYbroJSVFJO4cPM129Wlbr3GSMdcrXx95VYbFFCpFPuxtvhaADqBSpgtkdaYFS3NmOYcixjlWXqFjy+z3NvTRnj54H/B4yaZMAuU/rjWc7M2ymIOo40z7K22Ig+HnXFnjcHujc1sOjK7XobycxiqtG1RHOpDG0wTumqTF0yU3gUC+RPkKh4nZrZ9hPlU5DxOlCeHOpRE2guz2RERZA+/T4ffR8MidR/tVY3tFSU5EjtSTJ8BHwpg2coFMqEQJNdfBHTBHOzO5HDOKyDeeF7frSpbGKKiDVSuVAq3fnpNWWHfCU2iT508ztFmpuSCd1fMJA3i/D8qi4N8neTUxuMxteoCyUikPp+r9ob90PmOU90i9P/tDfuh8xymQFs0VelVWLAvP9as3apNoG/ClhY1uVDyRn++bCkv0kYAPvYXBhWVK+tdKyJiAEiLjifMU5FtKnADvB8xP5Uoek9wNlh02EOt596SoJKY7yk+CT4rd17PPY0qrVmaKxTmCfLCozNFYSRp2wBmHLISR31Wf2i6WjAUSV5yu9jERNWOznxiMSXnZKWgFHTcoGDa4Eq8E1yrpCnqFM5RHs+c3+6m8OtNvay17SvVS3orUbMBCFZzC5BVBhKr2PEf1rSehLyVt5FJACSULR6yefekzPjWaYR8ltxM9kJKvGQE/fWk+irZKyyXFT21yOaQAAfMHyosidbgLT/aSNs9CThHOuZBUwvXeWjwPFE6HdodxJ04IKToK03B4aEkKEg8R51TbW6MZAVNDs6lP7vdyrl9Rjd6jZizp+yzL9odG0GSkQeVLbjzjZN9PzFadjWIFxSvtHZoUTbdu7xxocWatpbmy7VC9h+krqdSTVjhOlhKtw76Gro8omwHjarHZPREEkqSDoEjWVKOVI8yKbJ4WuCN0ty4wHTUjsqB8ieW6mPZoXihmSMqdCpX4J10jWKamOjrScOphttCQUZbJAvFlGLkyAaqdjbG6lspUe2oDPBOWdDlBuOFEumjyYn1N7RQNvZ4ZUYVO+VXOmh8as1uFXZKgLE2nTS4qMogLUDYAAmRY8MvHSKlYpoZcyRdWUcPhurUqM0nb3AqZHVnIeF+6u0YdSkySNbc/KuUswhUAgg3B0/y1YMsEJT3X8qIBs4why3k6d9SGXrkjfQBv3Rry/OjMt2FQBlk2qRSP0++0I90PmOU7MJpJ6ffaEe6HzHKOPIuRoTtVOMSdwHjVs6agqEmhYUOBZU99fIGoIHKAR+FA2zsAYtBaeTmQdw47iOB51f4fYwBlWsmIJ0MW4VPbZCdBQ0McjKF+gdoNLCH3As3QTlyixgLA111tSDjvRJtBtzIGesE+slScvjJBFfpgCuVNiiU5rh/mC6ezRjexPQulDQXiVKUuxKEmEdxi5rSNi4BAbAQAkJ7OUbo3VdFoVBSx1S8wHZOo/GqdvlhauyJLfCjA17ANQtp7UbYQpbhMJBUQAVKIAk5Ui58KqgCq29sDOMzYvqR+VI+KwkKMjT4XrStk7ZaxLKXmVZm1iUn7weBBsRULbmxEvJJT2VxruPfWHN0/eJtw9RVKRnJRFXPRJHWvwB2GT2juU8R6s78iTfmv+Gl3aZdLwwrYIfPrGLNI0Lh429XjWndGNjIwzKW0CAkRfUneTzJJJ76rp8P98hnUZVwi9aoTmASSdRNHSYrs10Dn2U+L2MoqSoGctVeKxiySgpyjfIIVY602ULEYRDghaQY0O8dxqqLUvEpNmGQo63/X3VaJMzQRs4oKim4IFhuifzrxty9WW9z55OWVfvWPOh4d0zR8coZRzM0LDC4qA0WbappG6fn9oR7ofMcp3actST0/+0I90PmOUUeQZGgPGo6BX2KJzVyk0JUeApFcxXmavKgQQCvimvRXtQFsGU14UA12qvKhYF1qRAJHdUVOyUCSbk76nkV4RULM06V9DcW0hxzZbqmis53WUEALMXU3I7C41AIB76x9O28X1xS9isS2oHKrM49KT/EJt3V+p1ppF9JXRvCO4Z159IC0J7C0wleb2E5vaBJ0M76bGfZkS3Mgcx+Pflhb63LSlU5ioDRIdHaKTPqkxympWxsZtBlCCxiVoOZQUhazlSEqSmVJclIEqv8A0o2EWpDbaG0wpYlCRMZQYLjkXVyTpx4Vf4tksYdsHIVBO/IjiRJUoXzKzXTcpFZJ9U06pG2PTR7mv7NZV1aOsUHF5RmWAEhRi6gBYAndU9CYpU9He0eswaReGyUJJvKUjs33wDHhTUDRxlqjZkktLpntEy0I0SaJAnhqNjMFmBKbKjzo6VSe6i1ZRUtpkCQbbq5aRJqwdRvFBbYuTx0qBhmm7Ckjp+j9oR7ofMcp6TNI3T5X7Qj3Q+Y5RR5AkPmIFz+t1R1GKlPan9bqA6mqaIuDnPaa7m0iojTuVUHfR0mDG46fjVFhga7mhg10DVlUezXgr6vAb1RD0mvDXteTULOTSn6QtgHF4VbaDCkkOp/iyhSSnyNNtRMUn6xHCFA+QqETp2fml/pK4xCMn1iOyrrIIgaAJgFMX86BtbpjilwCopkCIJ08fwq49MWDCNpKgQFtoVbxB/lpa2ygfVkfu386bHFBNOhsss5J7mx+gzayF4NxqT1rbhUsE6pWOyRysR399akmvzJ6L9ufRdotSYQ79Uv/ADxlPgsJr9LsrkUM40xXvCKFek2r4muCbeH4UBDzDG08b0cGo6ToOVHzVCHjgMGKAyuRUmaikZSe8/GoWgwVSH6QB+0N+6HzHKfRSL0/P7Qj3Q+Y5RR5BkPzwuf1uriJormpqOoxVlR4A4vDzXGFOZMHUVKQsEVCxa8igocCTcAAAXme+hYa3JqbivU1Fax6TBBSZsIUk34CDryrkbRSNVJAOnaRfjF6olMmDWhkdqgPY1KCMykpke0pI+81wraaJspNpntot335jzqiaX4E+vFUAY0cRaZum0aze2tAd2ogJUqZygqISUqVAEmEgyTFQiTZMoLqe0O4/h/WoWz9vIenKFCMvrDLJWnMAmTcwYPA2o68YJ1Glu0jj31VpotxadNGEenH7ej3Kf53Kz9/EZgL6U9+m1ebaCY3MpFiDcLckW33rPerPA1tjVIU21tR226QoKBuCCO8XHxr9YdFtpjEYVl7/iNpV4lIn4zX5Ly1+j/RFjyrZbAInJnSdNzio1PAil5qpMuFux9BrwC1C6+N3xT+deKxEDQ+afzrPYdBEoiTRE1GRiiT6pgf4Ln/AKqMl7kf9P50RTCgVCxTH1madQPO/wDSpSFT4WoeLRIHLjVFJ7nzVI/TxX17fuh8xynls0jdPR9e37ocf+I5RR5JI0VYoak2oizXhFWAitkpVyqq6YXwrpmIac7vYv8ACmNxgEVEcw02n4AgzxBB4VUotoZCemSl4Gd4RaWykqSGkpxiCUmIRGHE+rbn40BeIbJZSVNSlzEZ+tBUgS4SnMBe+6tKXgEkXg3m6UaxEkRrFq8/s1Ga6Unf6iN/hWb1DqrN/wDWx507/wCmK/Thxo9Uh3KMxgrUP7tuQXFDnEDxpceQgDGAFqR1gSmD1mXrW4hWmTS2s1pH0ELUSqFXgSlJi3MUX+zUSeym+vYTe83te8eVHPC27sDH1axx00ZhiusSTGVTnXYjNAgH6lsuQNYyzahsFrsBsFLgZd6wkgz+xpylPBMzrvnjWrjBCdEzczlTMkQTpqa5Gz03MJvb1U6REWGnKgXT0+Rv4gqrT/PMyzDM2AbR1auvweUKFs5aX2o3hR7XEhVRH2h1CCUg/VvXsAkjFesO6dP4q184BI3J3eyncOz5C1c/2cj91O/2U7zJGmk3qPBfcv8AEV/5/lGBdK5+nvhEzvy+sB15zfCqHGkhpyCsjrHJKQMuo9fgKe/TXsacQw4heQ9WoGE6wuZkEcfhWXuYFQBHWGCbiDBnxrXjwOk7AfXqmtO5YdIUJDfZ/wCIMwjfk/Gxq+2S6sodSmYSk54/cJbNxwzqSZpEeSreomb3nXzrZ/QVh8+HxBVCvrYMpSSQW0yJO7lpQ5MDUKsOHpGPrJS0c1t27lr6REJzpK4n6M8UT+/KMkc5mqzayQcyVFN8XfrCQgfsqJzkXjxrUX8AhcFSUqI0JSkx3SKjubIbWo5kIVNzKEGTESZFzFppDxX3Jj62MFFaeBU6X5wMElvLPbi5yn6i99SMuaPCl/DLZAwUFXX5sJMkZchUr1N89kZq1FzApOXMlJy+rKUnLIgxOlrVwnYrcpORuUiE/Vo7I4Jtao8e4GPq4wgoteP3JOCeSpOZBCkkyCCCCIGhFHUJEUPDYZLaAlIAAsAAEgdwFgKIDTkqRze+wNsUidPf79v3Q+Y5WgJFInT8ftCPdD5jlHHkp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60" name="AutoShape 12" descr="data:image/jpg;base64,/9j/4AAQSkZJRgABAQAAAQABAAD/2wCEAAkGBhQSERUUEhQWFRUVGBkXFhgXGBQYGBgYGBQXGBUYFRcYHCYeGBkjGhUUHy8gJCcpLCwsFR4xNTAqNSYrLCkBCQoKDgwOGg8PGi0kHyUsKSwpLCwsLCwsLCwpLCksLCwsLCwsLCwsLCwsLCwsLCwsLCwsLCwsLCwsLCwsLCwsKf/AABEIAQ0AvAMBIgACEQEDEQH/xAAcAAACAwEBAQEAAAAAAAAAAAADBgQFBwIBAAj/xABIEAABAwIDBAYGBwUGBQUAAAABAgMRACEEEjEFQVFhBhMicYGRBzJCc6GzFCM0scHR8CRSYrLhFTNygqLxU2OStMMWJUODxP/EABkBAAIDAQAAAAAAAAAAAAAAAAIDAAEEBf/EADMRAAICAQMCAggFBAMAAAAAAAABAhEDEiExBEFRYQUTInGBobHBFZGy0fAUQmLhMjNS/9oADAMBAAIRAxEAPwDTdv7VxDJJbbSW0pkqVe+/RQ5bq66KbdXiUOKWEgocKBlB0yIVeSbyo1K6SfZXf8P4isnxuJKWHsqlJ7buhIP90ze1cvJkcJrfY6/T9PHqMNJJO+fhZtWevutrGxtdxDyylagcjgmTveaG/wAajYHbbjSg42spWpYCokhSetKPrAfWMb9RuNAur8UH+FTpvUvn4Wbb1lc9bWLYjb7i3UrcWtWUp1NocCm9BAHracqA1iVozuIWpCkRBSogghskco3RF981X9X4Fv0TJcyXzNL6W7dfw5QWkpKJvPtEewT7MjQ8e69zs7aiX2kutmyhIncd4UBoQZB7qyza72bEKUdSFE/9Kfzpn6IO/sDo/jxH3qq4Z5PI12Bz9IoYovv+6T+4XA9LHWcSpnGEAKV2VgQlBNkjS7Z3KNwZnlaMbcedxqm20Qy0IdWtKhKiJAbNpNxxEb5gVlWKV9W93f8AhqUjGLQ+ooWpJKVCQSDd1M6dwoV1D7mnJ6NT3jV8eXNWjaeuHGo20sYUsuKSbpQog8wkkVkOz9pZmXpJJX1C7mbhS0qN7nVFC2aVJCEBawl1olYBMKCWnHUpIM2CkATrBI30a6m+383/AGE/hmlu3w/DmqND6E7bdfbdLq86krATZKbFtB3AT2ifOq5XS/EYXEKGKTmQoyMoHZTpLR9tPEG/C9jG9HeFSouPEnMg9UngEqQ2tR4zNu6lHFn66e+/+ekyzSjjTvc04+ixZM+SFbfT3G1MbSQttLiVAoUkKCptBEgzwohxqYnMNJ1EREzPCKwrF4xRbZbUolJbQkJJJSJw4NhoN/nXe0MX1qkKNyUNE94woJ+NG+oa7Co+h7r2ubfzX7m3naCMwRmTmIzBMjMRxA1I50o9JcXjWs7v0hDbcwhIAUT+6Ltm5gnWKzZLhBlKoKVpyEG6YUkDIfZEEiBxp86fbXn6kIX2VJUVxCZhXZB3mDNU8+qLb2oLH0Dw9RCG0r5tefmVy9qbTW0w43iARiIgQ0CjNICnDlEJEH1ZJMDv9/8AWWLVhy71qQnrEoR2Uh0gJWFLWm4QFKTIBANjeIpbTiyr6EktlIb6lCVHRwDEXWm0hMmPA0Fk9l3T12f/ANNW8rUWvv5GrH0anJSklyu3i2vsa30V6RJdwjS3HUlwNIU8SpMpUUg9vTLrVrhtrtuEhDiVZfWyqSqNdYNtD5GsFwCcuhj6hU/5mEqI7pMxxivVbPWhg4gLAQtbjYSmQSUlRJcixFhA5mi9axD9ERcv+VW1W3irN3c6QMJEqebAkpkrREpjMJnUSLc6SenWKS4+2pCkqSWhBSQQYdcBgi2oIrPvpRVhg3b+8UrQQAtlkC2kSk0y7S6OqwhShbhUpQKzlJCRLiwAkHSyQTzKqfhySbMHW9DHpoJ6t23t5LuaX0qP7I7HAfzCsj2is/Rnf8bvyma0Lpp0iKQtgNEhSYK5ywZBkJI7SbXIPgaz/F4ZZwyyAYcU6UbgoZGwCmdQSk35VkztOe3b90bPRycca1d3t+R4+frV/wCFXz2qhMJ9T3g/7g1KQ5nUpQBhTalDjBeaN6j4MXSmDIdSI4y6VJjjIUnzrJ4fD6s7F7S+P6UBcbUtS0JBUooSUpSCT2Mys1tEiLnQffOcV2H/ANf/ABVcdHMehrr0LBCnkZWyBIlDbhKDF0nfcRY6RVMtJKXQN/4tCilGo35P7C1kcptPs0TNoL+vMfuq+5FNXRS2z3j/AB4j7zSfjsRKusAIQRPaGUhKgkhRBgxb4inPo3s9xGAWFpKVL61YSfWhclMjcTa3Om4k9T+Jh6uS9XFX3X6UIb6vq3+4/Iojp+tX/hPzU1w5h1qUppKCpbvZQBE5smUggmRESToBJm0Ey2T1yxvCVTAJjK6M08B2hc2pVOvh9joa0pNfzlFbs8kZAntDLlcI0TORaQoiwOZMQYOtWuDN2Pcq/wC0fq0axjatmpaQIWyptLgAgFRCjmBFlZrmdeNVOGSpP0dWVRzNhKQkEkleHW2Mo9rtKvGl+FNcdLVeX3ELJri3L/JflQ3+jhP1T/vR8lukjEf3vn/NTn6OsSAX2jOaUuaSIyhuCdypQbH8DChtNgtunOMuWQc1iDPZtvnlUyJvHH4ldNJR6nLb7r6ldtBeUMk2ENCSYH2Ya0PDtKtMi6wJBBjql5LEA+rBq9anCvYdzENqAbShSgpMKj6NkkJVAJSo6TNuNe9JlZsY4RaSTex+yk3B0qpLZ+NmnHnerR20p3+SKhCYM/8AMT81FaR6QD+zJH/MT/Kus8U0Uo6yOylw30TKFpUU5jYGOPGnzppietwjSwFJC1oVChChKFGFDcb0WP8A65e77GbO76nE15/VijjF9jZ/usN88VVtr7Ds/vMn/TiauNpNFGGwLsHKlhlROgORedScxsDlG+KplBSM7aklJV1ajIjJlDoAWDoTntxyKqT5fx+iNHTSjpjv4fqYNg3/APo/8DdWOOP/ALWzbV7ER/qqEzhzmbGVRLjQCUhJJMspIIGpEC5GlWbeEcxGBLTbaz1DrpWoCR9aCoACZKkz2hFpHGjRcpxThv3j+il8ygVglABYSoMqBDaiCAvKdU5rkAKF9K0vp7/ft+6HzHKpdsOrxeCYcS0pKWM7aye0mUJQMySLlEpUJixSQRaasOlG0evLDuRaOsYSrKoDMAVuRN/HuIrThVTfuOF6QzPLHG3z7Sf5mkY7ZrbycrqErTwUAR8aFi9mNuJyLQladMpAIjTTdap5FDIptHJjJruUi9gNICi022hZSUhQQmwMWgRIkC3IUobJ6DOoxKVOQG21ByUn11gynmkAgEzcwALSRoSzXBbFKnji6bRrh1OSEZRT55IR2a0pRWW0lcFJUQJyqjMJjQwK+TsFkJUkMt5VxmTkTCoECRF4qcUQDzrw4kC1FSE6peJFf2Y2vKVoSooMpzAHKRoRw/pUlKL3r0G99969cWBRaUS34kY4BvPnypzxlzQM2WZidYkDyFeowaQsqCRmUIUYElImxOpFzbnXTapBJnjRmzaalIlsgp2UyApIbQElRUU5UwVbyUka21rpDCOyAlIyeoAAAm0dmNLcKKtcrVytHHvobCpOkVWxab7nTGHSlSsqQCq6iAAVECO0d9uNfYrAtqUhSkJKkTlUQCpPNJNx4Vy+SCOHfXTz1p++oTe7PFYVC4C0hQTcZgDBBkEAiARa/Kh/Q0SSUIJ4lKZ0jXXSpDKrSbUFOK1i4OhsL1RNzpGBRly5U5SZIyiJjeIg6Dyqo6V7FcxLSUNlKT1gUSvNAEKBMJFzcWt3ir1lVr1yDao0mqYcMkoS1Re5D2bshLWHaYPaS2hKZUBCsoEEjTUTFGfwySdB8PD8fOpSTIoTixMVKQGpgUYZMglIkSEmBImxg7hUhCBeBrc8zx5mhOqvyoiXRNWRt8hkgcKR+n/2hHuh8xynpFIvpA+0I90PmOUyAme5o1DIohoKjVNgoCscqEFmLA2o/WVCDus7u+hY5bkhDt4Pf51ExBgyKM2swDG6K4eRvA8P1vqiI8SYANzHHnrX2OkoOU6fdvqEMUbpGkXojeIhJHhrULoKw1I9rgfjUgnKABfhVcpz1TuMyPGu1u5TKRAIvvvuqFgXsQrOdwmpmHWR2jwHPSq3FYjtDjbjXuIxZSIm+hqEJD2JzLBItw8aMgTnSTzB8f8AaoaLpkmY8a5edumDa+lpM/dUIWGGfsoHd+VQWFZjy7qkdZmEi8cxPOo6yRYGPw33FQhYYQwFDgfPhrXGcpBGvCvWlcyRz3foGucQqLTaOWtQgVl3dQXnIXIojURJ3XqMm5JPhUISEplQmiLEGRQmSRcbxRFrA5moRkts0kekD7Qj3Q+Y5TqyaSPSCf2hHuh8xyji9xMjR6C6aOaA7QsqPIBOs0F8Xg6HffduNeurMwndxrhCyqQbEVQ0+ZAjuoTOJgXveormMIsLGYP9DXIUrMBOaZ8IqFpAVIlZ1AndFfPZrZfVJi/HnRVgZpJAAuSTEW31TvbRWokoBNzlJsmN0JFyfKhlJR5CUW+C1xoITc9nlGvjXzOPRAzEJtvIGnfSvtR3EOCFO5UcEjKT3kX8JNVjOwwFHMVqETKlEG3LUgC/GsU+sguB6wPuMu1tuMBSfrkW4EH7qj4HpHhLgvt5jvUsC+71opefwjSTmCUSb9lIJi1yqIH5UvbQwAWlWVE6eqST6wIv6tXDq7e6C9R5mwMCUAghQUNUkHXu1oO0GSGwEzG/u76wVj6VhV5mFONmbkK/mSLEd4NaH0f9KGdPVYxHVrIs4B2FH+IewZ36d1bE01szO4uPI8YFMAEAg772jwor0lQVaNDxqFhtotpSAg5pvIiPAyanJWCkkeR41aKBNY1ZNtOH51NDgUmeVhzqvw6O1HHv5cKnOLhQEW3HnVkChWRFxfjQmhJvwrvFLGWCd9q+aT8NP1uqFHTKojlIrtLe+uUC5O412hXPX4VCMlMi1JPT77Qj3Q+Y5TwgWpH6f/aEe6HzHKOHImRo5qO9Ug0JxVUwYlZi3hMjXfpXLLk3i+hoeMPaMb6hurVBymI9kEzFA2PSI75Oa8CZN+de4XELBIAk6QdBxr36TmjesAjviCJ7pHnUlhkJEeZrB1PVaFUeR0YWtyI7gOtUC4Zi4G7/AGqScON1rRRZ/X63V8lyRy/V+6uRPJPI7bHLYiPYIAWF/jVDjMAQQL5jOUJ1753f4j4CmhaoqFiHUNpU4Ukzp+8tW4D+HXyJq1B1uGpidtXDN4YIU5ZC1EKgSlKzcEWsk33WJnQ2qn8aHlZWUuLTYJJ7CBeJHKmJWxy+4V4k5j7KPYQN4Sn2jzPGrLZmFyPLEABJ3aZQkGBWiKVeLCTFdvoaViFEJvfL9xKrnwivXPR+3lslJM758bzandAEaV8pfKijKS7k2Zn2BwL2AktDOJuncoe1bQG1O2x9tsukgOpk+ybK8AdTRHsOlW6kzpTsYpl1sXF1JAFxxjiNe4RWrFna2YMsWrdD+4iHE5ZvbX8O6jvYmFZQnN+FJHRLpUrEDqlGVIEoVvKbSJ4gFJHJXKm5mxkm+p3V0IuzLJUSX0SM2kezzrllE6m/6sakBjsGTJN/y0oSEXkdxvRC2SVDKjvtXLatZqa1G7ShFrtEgf71CiQ1pST0++0I90PmOU7NUkdPvtCPdD5jlFHkVI0eouIXFSai4gWNUyo8ldimjO+D8ONRCQFHSL9wHM1YpxAM33Xpe6QY4BMo1NiNJvpHdOtKyS0qzTFW6CYFAgK3qmJ8/uj4V2vGdoJB0uo8B+r+VUmO2p1e+SBHG9iR5mD3VVY3bKkkNpJU4q6j+J4CZPhXAlc3ZtUKGt/aQK8iT/iO4Dh3mvl7TSElSiAkacCRr4AfGKW1NrQkFQIESpR4bzwJOg76htYlTigVQEiAlOsAGU5jykE8SQKOEVRNA2YN1Tp6xzsNIEwdSIkZuAi574r3F7SbPbO4GB+6DqeRiPMClXbXSMqCWkkkXUoAesAbA8iq57uFVOzdqKxDvVNGUIOZ1dzmII7KSfZE675J4Uz1VrcFRpjUhJU8gzAsSRplA7Q5ST8KuAmEqJ1V92/8Kj4RoNoG/jxP5UYuTc/q9BHd7DKPUKr0mgF2uVu8Y86NhByajPthSSDXwdrkKtV1QaM62E2WNuoaTZCiogboU0SR5zWrPpOYAHdw38CaRF7MP9rsuJmzLk/5YA/npzMAdnsqN9Zn+tdfG7SfkYciqTCKeWlJTvNTsBZMEHvqP1BWnNrPDWitKAT50wQy2YcBAiuQu5qNhE2Os7qO0KgNEpsUkdPx+0I90PmOU8tikf0g/aUe6HzHKOAqRohNRXTcfrdUlQqG+d50GtASKIO1ANeNqTemG1Q2loKIgkqMiLJy2B/zfdTRtHE5iBuH31nvpPZynCrVOT6xBjiQnyMA+VKyx1RaNeLlFbtLakOXB7KQsjiVHMBHMkeVMnQ/ZgRLjnaeX2lcGxuTPHjG+lnHYYIxXXrGZDiGi0B7SymLb7EE+NN2yusCADCPIq8AZA7zJ5CuJkSUUl3/AJRuGF9kOIKdJ0sDHODb86T9o7IU2D1pSlCO1nEhK1E9lJEyiCTAuJ31abV6TMYFMOKzOG6WkmXFE71Ekx3k9wpN2p0gce7b6+rQLpaR2jHMaAXOpk/Cqx4p89hKtMrPoynpCZS0burjtL/hTPqpAEePfTz0S2MllgrCQCs2HKZJ8T/KKr+imBTiEjs5U2URYkJ9kHvN/Km99Q0FgBAHIU2eRy9gNK2QMRigBe1RFbRUZDaf8x08ONGxrXZqrx20Aw3YStVkg7yTH4+FHFXwPqgG0MG+TK8UG08EiPI0NnZ60gHry4BFz99LHSjYLhJUpfXLsqTnKSkgDI0ACApJnWCRBpn2NgG2gEtZ4OUlJCiASkZsiiNATBF7inSxxUbuwFK3wW+C7W+Y38aFtnFLSnI0UoJElajASJoWzcSQpQO41x0i2R9IZUlK4WRYEEggAx/qigik3QRTbPwDyMQ083ifpH1gQ4NRkWQFiZjSD4CtAwqBFwDM6/hSD0A2K61isq0KTLeZQ0RnBUN1pIyHzp5cWUKjUcNa6GPuYsz9ouNnqAzjcD99RlsEKk6E2oqHIGnM8++u3kyAYtTjOScGmjlOVU1xhUwNL/jRlXIqAsOg0i+kD7Qj3Q+Y5T0ikb0g/aEe6HzHKZAVI0Q1X44wmrCoOOPZNAyQ5KdxFieY+P30sdPMK2vCgrUkQ6LHioERA1JIHxptQ4BvE8+61qTvSXgFO7NXAALTiVzA9WYUY3kBVKkrVGmDplJ0hx2Gaw+HdWoqyI7CUGCoZRcTPZHPjeartkdJXnmHHgEYZrNlBTKnVxuCjoLgSAKTcCsLBW6S4lCSkTHZaQm505gDmqmTF4sjB4JDQEu5YAA1JzKi3E1keCGOOlbu+fmaotykr48CvOCbdcJbK0v3VlcmVbzClTJNC2e08+4A4klMwlPFRVAm3aEx3zV/0gwmQsqUnO6kw22hMlZ3Z1AWHICTy1pg6PbOKFBSiFPmxICSlk3lIixXBiBZMnUzQPNUNS78BTW+xc7Pw6cIyGk3Vq4ob1bxbduqb1oN6pMVjBnypgpTabQTvqUxibViqh2OG1kh6+tRuoQDOUTxtXZc7vhQ3cRY6fCr1UaFCwwfAHCvE8hFRmlkn+g/KrDDiNfwolOwZRSRVHDZST980bZgUsEjjb9cKJiUZnYUCRutaop2stojJh1BOaCSUJMfvZb2+NGCia4taCFiykm44jh3GrjAhLkOA2On4iqxDvWAqNhu0n+lSdgtA50ybKkabxfdWjpZ+1pM/UxuOrwLxtgX5184ohIEa3oRNxAEgXmjuvg6boronOCYRztCpIPavaoLGJvuqxEEA+NQpnaBSN6QPtCPdD5jlPaRSJ6QB+0I90PmOUcORUjRDULG+qamL0qvxi4oCQ5KiBN5ii4zDJU2W1CUqTlI4giDXOLciEzH73juqI6RKSlXEcp4fdQS3NCMA6T4A4N13Dhab+z2icsgpBgQCcqTrVz0L2n1rbbMEu4ZWdABgqbJ7YnflzEwNa+cxq3HnVp2cXnVFQWSlxQSoKiIAiOzVNjukiutbW2yGH2VqEISEg9oylSdSdQQap3kWhL42vohl09V/A07HYNx2W2zlkezIKhvBcM5U7jFdbHfSylWGQVdYAZVkKUgWkIJ3ado3Otqqdg9NsPiiApZw7ntIJGVRjcTY/fV4qdc1uPKuXPG4ezI1RalumQArLKYEg6VLwTm6aXdo7XaOIBadSvMIWEmYKePgd3CrPCYqCDupU4uPJqg7WxbPvZagqxEz+t9d4rEBdhRmcACmd+nxpT3Gp1uHwK+NT1OhOtRndnqyfVRni2awJi08KUFYnFpXGJdQzoAS26sX4KHZgczTsWNvuLnKx2SomuFpTvqBsosFJU5ji4BaEhLe+PVSCojnMRR9rYzZyG1Eqz8gVrnXnG6maHwKUt6pnOExYzKTO6attkOdWCu8qMxugWBJ8KX+h+zQjCNzMqAmdRmMx4TTFicOkQAbG3hFaemx+05eAnqsirSiww7gcSO0JJk7ovU0YEASNRVXgsGMtpnutbnV2hMgA8BW85zZFaw96sGFiABccaC6mPGitLsRa3CoTsS0UiekH7Sj3Q+Y5Ty0bUi+kD7Qj3Q+Y5RwFSNDXpUDFN5gePGp69KrMY7lSTIHD+lAXAqsQDrawAi023/AAqDtjEhDK3lJUQ2lSwEwCSBP4V689eTeqPpXt5tnC5HRnDq8gTMZpyyCdybyTypcnXBoitxc2D0yfxjjjeHQNDlJHZRJAC1cSBmMbyaUelOzW8O680VS61kWhUQVFQSpc8R2jT90axOFwrQRhiFF1wiZkqVmiZ3pSVADkOdKfSjBt4vEvKmCT1aFcFJTbwi0c65+GaWd0qj878zU09OwkY1kOy40ghKQCuAcqdN9AGNcUjKVrKeGZRHlMVLw+11IZcw8AhRm+46EjnAjzo2E2WoYbroJSVFJO4cPM129Wlbr3GSMdcrXx95VYbFFCpFPuxtvhaADqBSpgtkdaYFS3NmOYcixjlWXqFjy+z3NvTRnj54H/B4yaZMAuU/rjWc7M2ymIOo40z7K22Ig+HnXFnjcHujc1sOjK7XobycxiqtG1RHOpDG0wTumqTF0yU3gUC+RPkKh4nZrZ9hPlU5DxOlCeHOpRE2guz2RERZA+/T4ffR8MidR/tVY3tFSU5EjtSTJ8BHwpg2coFMqEQJNdfBHTBHOzO5HDOKyDeeF7frSpbGKKiDVSuVAq3fnpNWWHfCU2iT508ztFmpuSCd1fMJA3i/D8qi4N8neTUxuMxteoCyUikPp+r9ob90PmOU90i9P/tDfuh8xymQFs0VelVWLAvP9as3apNoG/ClhY1uVDyRn++bCkv0kYAPvYXBhWVK+tdKyJiAEiLjifMU5FtKnADvB8xP5Uoek9wNlh02EOt596SoJKY7yk+CT4rd17PPY0qrVmaKxTmCfLCozNFYSRp2wBmHLISR31Wf2i6WjAUSV5yu9jERNWOznxiMSXnZKWgFHTcoGDa4Eq8E1yrpCnqFM5RHs+c3+6m8OtNvay17SvVS3orUbMBCFZzC5BVBhKr2PEf1rSehLyVt5FJACSULR6yefekzPjWaYR8ltxM9kJKvGQE/fWk+irZKyyXFT21yOaQAAfMHyosidbgLT/aSNs9CThHOuZBUwvXeWjwPFE6HdodxJ04IKToK03B4aEkKEg8R51TbW6MZAVNDs6lP7vdyrl9Rjd6jZizp+yzL9odG0GSkQeVLbjzjZN9PzFadjWIFxSvtHZoUTbdu7xxocWatpbmy7VC9h+krqdSTVjhOlhKtw76Gro8omwHjarHZPREEkqSDoEjWVKOVI8yKbJ4WuCN0ty4wHTUjsqB8ieW6mPZoXihmSMqdCpX4J10jWKamOjrScOphttCQUZbJAvFlGLkyAaqdjbG6lspUe2oDPBOWdDlBuOFEumjyYn1N7RQNvZ4ZUYVO+VXOmh8as1uFXZKgLE2nTS4qMogLUDYAAmRY8MvHSKlYpoZcyRdWUcPhurUqM0nb3AqZHVnIeF+6u0YdSkySNbc/KuUswhUAgg3B0/y1YMsEJT3X8qIBs4why3k6d9SGXrkjfQBv3Rry/OjMt2FQBlk2qRSP0++0I90PmOU7MJpJ6ffaEe6HzHKOPIuRoTtVOMSdwHjVs6agqEmhYUOBZU99fIGoIHKAR+FA2zsAYtBaeTmQdw47iOB51f4fYwBlWsmIJ0MW4VPbZCdBQ0McjKF+gdoNLCH3As3QTlyixgLA111tSDjvRJtBtzIGesE+slScvjJBFfpgCuVNiiU5rh/mC6ezRjexPQulDQXiVKUuxKEmEdxi5rSNi4BAbAQAkJ7OUbo3VdFoVBSx1S8wHZOo/GqdvlhauyJLfCjA17ANQtp7UbYQpbhMJBUQAVKIAk5Ui58KqgCq29sDOMzYvqR+VI+KwkKMjT4XrStk7ZaxLKXmVZm1iUn7weBBsRULbmxEvJJT2VxruPfWHN0/eJtw9RVKRnJRFXPRJHWvwB2GT2juU8R6s78iTfmv+Gl3aZdLwwrYIfPrGLNI0Lh429XjWndGNjIwzKW0CAkRfUneTzJJJ76rp8P98hnUZVwi9aoTmASSdRNHSYrs10Dn2U+L2MoqSoGctVeKxiySgpyjfIIVY602ULEYRDghaQY0O8dxqqLUvEpNmGQo63/X3VaJMzQRs4oKim4IFhuifzrxty9WW9z55OWVfvWPOh4d0zR8coZRzM0LDC4qA0WbappG6fn9oR7ofMcp3actST0/+0I90PmOUUeQZGgPGo6BX2KJzVyk0JUeApFcxXmavKgQQCvimvRXtQFsGU14UA12qvKhYF1qRAJHdUVOyUCSbk76nkV4RULM06V9DcW0hxzZbqmis53WUEALMXU3I7C41AIB76x9O28X1xS9isS2oHKrM49KT/EJt3V+p1ppF9JXRvCO4Z159IC0J7C0wleb2E5vaBJ0M76bGfZkS3Mgcx+Pflhb63LSlU5ioDRIdHaKTPqkxympWxsZtBlCCxiVoOZQUhazlSEqSmVJclIEqv8A0o2EWpDbaG0wpYlCRMZQYLjkXVyTpx4Vf4tksYdsHIVBO/IjiRJUoXzKzXTcpFZJ9U06pG2PTR7mv7NZV1aOsUHF5RmWAEhRi6gBYAndU9CYpU9He0eswaReGyUJJvKUjs33wDHhTUDRxlqjZkktLpntEy0I0SaJAnhqNjMFmBKbKjzo6VSe6i1ZRUtpkCQbbq5aRJqwdRvFBbYuTx0qBhmm7Ckjp+j9oR7ofMcp6TNI3T5X7Qj3Q+Y5RR5AkPmIFz+t1R1GKlPan9bqA6mqaIuDnPaa7m0iojTuVUHfR0mDG46fjVFhga7mhg10DVlUezXgr6vAb1RD0mvDXteTULOTSn6QtgHF4VbaDCkkOp/iyhSSnyNNtRMUn6xHCFA+QqETp2fml/pK4xCMn1iOyrrIIgaAJgFMX86BtbpjilwCopkCIJ08fwq49MWDCNpKgQFtoVbxB/lpa2ygfVkfu386bHFBNOhsss5J7mx+gzayF4NxqT1rbhUsE6pWOyRysR399akmvzJ6L9ufRdotSYQ79Uv/ADxlPgsJr9LsrkUM40xXvCKFek2r4muCbeH4UBDzDG08b0cGo6ToOVHzVCHjgMGKAyuRUmaikZSe8/GoWgwVSH6QB+0N+6HzHKfRSL0/P7Qj3Q+Y5RR5BkPzwuf1uriJormpqOoxVlR4A4vDzXGFOZMHUVKQsEVCxa8igocCTcAAAXme+hYa3JqbivU1Fax6TBBSZsIUk34CDryrkbRSNVJAOnaRfjF6olMmDWhkdqgPY1KCMykpke0pI+81wraaJspNpntot335jzqiaX4E+vFUAY0cRaZum0aze2tAd2ogJUqZygqISUqVAEmEgyTFQiTZMoLqe0O4/h/WoWz9vIenKFCMvrDLJWnMAmTcwYPA2o68YJ1Glu0jj31VpotxadNGEenH7ej3Kf53Kz9/EZgL6U9+m1ebaCY3MpFiDcLckW33rPerPA1tjVIU21tR226QoKBuCCO8XHxr9YdFtpjEYVl7/iNpV4lIn4zX5Ly1+j/RFjyrZbAInJnSdNzio1PAil5qpMuFux9BrwC1C6+N3xT+deKxEDQ+afzrPYdBEoiTRE1GRiiT6pgf4Ln/AKqMl7kf9P50RTCgVCxTH1madQPO/wDSpSFT4WoeLRIHLjVFJ7nzVI/TxX17fuh8xynls0jdPR9e37ocf+I5RR5JI0VYoak2oizXhFWAitkpVyqq6YXwrpmIac7vYv8ACmNxgEVEcw02n4AgzxBB4VUotoZCemSl4Gd4RaWykqSGkpxiCUmIRGHE+rbn40BeIbJZSVNSlzEZ+tBUgS4SnMBe+6tKXgEkXg3m6UaxEkRrFq8/s1Ga6Unf6iN/hWb1DqrN/wDWx507/wCmK/Thxo9Uh3KMxgrUP7tuQXFDnEDxpceQgDGAFqR1gSmD1mXrW4hWmTS2s1pH0ELUSqFXgSlJi3MUX+zUSeym+vYTe83te8eVHPC27sDH1axx00ZhiusSTGVTnXYjNAgH6lsuQNYyzahsFrsBsFLgZd6wkgz+xpylPBMzrvnjWrjBCdEzczlTMkQTpqa5Gz03MJvb1U6REWGnKgXT0+Rv4gqrT/PMyzDM2AbR1auvweUKFs5aX2o3hR7XEhVRH2h1CCUg/VvXsAkjFesO6dP4q184BI3J3eyncOz5C1c/2cj91O/2U7zJGmk3qPBfcv8AEV/5/lGBdK5+nvhEzvy+sB15zfCqHGkhpyCsjrHJKQMuo9fgKe/TXsacQw4heQ9WoGE6wuZkEcfhWXuYFQBHWGCbiDBnxrXjwOk7AfXqmtO5YdIUJDfZ/wCIMwjfk/Gxq+2S6sodSmYSk54/cJbNxwzqSZpEeSreomb3nXzrZ/QVh8+HxBVCvrYMpSSQW0yJO7lpQ5MDUKsOHpGPrJS0c1t27lr6REJzpK4n6M8UT+/KMkc5mqzayQcyVFN8XfrCQgfsqJzkXjxrUX8AhcFSUqI0JSkx3SKjubIbWo5kIVNzKEGTESZFzFppDxX3Jj62MFFaeBU6X5wMElvLPbi5yn6i99SMuaPCl/DLZAwUFXX5sJMkZchUr1N89kZq1FzApOXMlJy+rKUnLIgxOlrVwnYrcpORuUiE/Vo7I4Jtao8e4GPq4wgoteP3JOCeSpOZBCkkyCCCCIGhFHUJEUPDYZLaAlIAAsAAEgdwFgKIDTkqRze+wNsUidPf79v3Q+Y5WgJFInT8ftCPdD5jlHHkp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62" name="AutoShape 14" descr="data:image/jpg;base64,/9j/4AAQSkZJRgABAQAAAQABAAD/2wCEAAkGBhQSERUUEhQWFRUVGBkXFhgXGBQYGBgYGBQXGBUYFRcYHCYeGBkjGhUUHy8gJCcpLCwsFR4xNTAqNSYrLCkBCQoKDgwOGg8PGi0kHyUsKSwpLCwsLCwsLCwpLCksLCwsLCwsLCwsLCwsLCwsLCwsLCwsLCwsLCwsLCwsLCwsKf/AABEIAQ0AvAMBIgACEQEDEQH/xAAcAAACAwEBAQEAAAAAAAAAAAADBgQFBwIBAAj/xABIEAABAwIDBAYGBwUGBQUAAAABAgMRACEEEjEFQVFhBhMicYGRBzJCc6GzFCM0scHR8CRSYrLhFTNygqLxU2OStMMWJUODxP/EABkBAAIDAQAAAAAAAAAAAAAAAAIDAAEEBf/EADMRAAICAQMCAggFBAMAAAAAAAABAhEDEiExBEFRYQUTInGBobHBFZGy0fAUQmLhMjNS/9oADAMBAAIRAxEAPwDTdv7VxDJJbbSW0pkqVe+/RQ5bq66KbdXiUOKWEgocKBlB0yIVeSbyo1K6SfZXf8P4isnxuJKWHsqlJ7buhIP90ze1cvJkcJrfY6/T9PHqMNJJO+fhZtWevutrGxtdxDyylagcjgmTveaG/wAajYHbbjSg42spWpYCokhSetKPrAfWMb9RuNAur8UH+FTpvUvn4Wbb1lc9bWLYjb7i3UrcWtWUp1NocCm9BAHracqA1iVozuIWpCkRBSogghskco3RF981X9X4Fv0TJcyXzNL6W7dfw5QWkpKJvPtEewT7MjQ8e69zs7aiX2kutmyhIncd4UBoQZB7qyza72bEKUdSFE/9Kfzpn6IO/sDo/jxH3qq4Z5PI12Bz9IoYovv+6T+4XA9LHWcSpnGEAKV2VgQlBNkjS7Z3KNwZnlaMbcedxqm20Qy0IdWtKhKiJAbNpNxxEb5gVlWKV9W93f8AhqUjGLQ+ooWpJKVCQSDd1M6dwoV1D7mnJ6NT3jV8eXNWjaeuHGo20sYUsuKSbpQog8wkkVkOz9pZmXpJJX1C7mbhS0qN7nVFC2aVJCEBawl1olYBMKCWnHUpIM2CkATrBI30a6m+383/AGE/hmlu3w/DmqND6E7bdfbdLq86krATZKbFtB3AT2ifOq5XS/EYXEKGKTmQoyMoHZTpLR9tPEG/C9jG9HeFSouPEnMg9UngEqQ2tR4zNu6lHFn66e+/+ekyzSjjTvc04+ixZM+SFbfT3G1MbSQttLiVAoUkKCptBEgzwohxqYnMNJ1EREzPCKwrF4xRbZbUolJbQkJJJSJw4NhoN/nXe0MX1qkKNyUNE94woJ+NG+oa7Co+h7r2ubfzX7m3naCMwRmTmIzBMjMRxA1I50o9JcXjWs7v0hDbcwhIAUT+6Ltm5gnWKzZLhBlKoKVpyEG6YUkDIfZEEiBxp86fbXn6kIX2VJUVxCZhXZB3mDNU8+qLb2oLH0Dw9RCG0r5tefmVy9qbTW0w43iARiIgQ0CjNICnDlEJEH1ZJMDv9/8AWWLVhy71qQnrEoR2Uh0gJWFLWm4QFKTIBANjeIpbTiyr6EktlIb6lCVHRwDEXWm0hMmPA0Fk9l3T12f/ANNW8rUWvv5GrH0anJSklyu3i2vsa30V6RJdwjS3HUlwNIU8SpMpUUg9vTLrVrhtrtuEhDiVZfWyqSqNdYNtD5GsFwCcuhj6hU/5mEqI7pMxxivVbPWhg4gLAQtbjYSmQSUlRJcixFhA5mi9axD9ERcv+VW1W3irN3c6QMJEqebAkpkrREpjMJnUSLc6SenWKS4+2pCkqSWhBSQQYdcBgi2oIrPvpRVhg3b+8UrQQAtlkC2kSk0y7S6OqwhShbhUpQKzlJCRLiwAkHSyQTzKqfhySbMHW9DHpoJ6t23t5LuaX0qP7I7HAfzCsj2is/Rnf8bvyma0Lpp0iKQtgNEhSYK5ywZBkJI7SbXIPgaz/F4ZZwyyAYcU6UbgoZGwCmdQSk35VkztOe3b90bPRycca1d3t+R4+frV/wCFXz2qhMJ9T3g/7g1KQ5nUpQBhTalDjBeaN6j4MXSmDIdSI4y6VJjjIUnzrJ4fD6s7F7S+P6UBcbUtS0JBUooSUpSCT2Mys1tEiLnQffOcV2H/ANf/ABVcdHMehrr0LBCnkZWyBIlDbhKDF0nfcRY6RVMtJKXQN/4tCilGo35P7C1kcptPs0TNoL+vMfuq+5FNXRS2z3j/AB4j7zSfjsRKusAIQRPaGUhKgkhRBgxb4inPo3s9xGAWFpKVL61YSfWhclMjcTa3Om4k9T+Jh6uS9XFX3X6UIb6vq3+4/Iojp+tX/hPzU1w5h1qUppKCpbvZQBE5smUggmRESToBJm0Ey2T1yxvCVTAJjK6M08B2hc2pVOvh9joa0pNfzlFbs8kZAntDLlcI0TORaQoiwOZMQYOtWuDN2Pcq/wC0fq0axjatmpaQIWyptLgAgFRCjmBFlZrmdeNVOGSpP0dWVRzNhKQkEkleHW2Mo9rtKvGl+FNcdLVeX3ELJri3L/JflQ3+jhP1T/vR8lukjEf3vn/NTn6OsSAX2jOaUuaSIyhuCdypQbH8DChtNgtunOMuWQc1iDPZtvnlUyJvHH4ldNJR6nLb7r6ldtBeUMk2ENCSYH2Ya0PDtKtMi6wJBBjql5LEA+rBq9anCvYdzENqAbShSgpMKj6NkkJVAJSo6TNuNe9JlZsY4RaSTex+yk3B0qpLZ+NmnHnerR20p3+SKhCYM/8AMT81FaR6QD+zJH/MT/Kus8U0Uo6yOylw30TKFpUU5jYGOPGnzppietwjSwFJC1oVChChKFGFDcb0WP8A65e77GbO76nE15/VijjF9jZ/usN88VVtr7Ds/vMn/TiauNpNFGGwLsHKlhlROgORedScxsDlG+KplBSM7aklJV1ajIjJlDoAWDoTntxyKqT5fx+iNHTSjpjv4fqYNg3/APo/8DdWOOP/ALWzbV7ER/qqEzhzmbGVRLjQCUhJJMspIIGpEC5GlWbeEcxGBLTbaz1DrpWoCR9aCoACZKkz2hFpHGjRcpxThv3j+il8ygVglABYSoMqBDaiCAvKdU5rkAKF9K0vp7/ft+6HzHKpdsOrxeCYcS0pKWM7aye0mUJQMySLlEpUJixSQRaasOlG0evLDuRaOsYSrKoDMAVuRN/HuIrThVTfuOF6QzPLHG3z7Sf5mkY7ZrbycrqErTwUAR8aFi9mNuJyLQladMpAIjTTdap5FDIptHJjJruUi9gNICi022hZSUhQQmwMWgRIkC3IUobJ6DOoxKVOQG21ByUn11gynmkAgEzcwALSRoSzXBbFKnji6bRrh1OSEZRT55IR2a0pRWW0lcFJUQJyqjMJjQwK+TsFkJUkMt5VxmTkTCoECRF4qcUQDzrw4kC1FSE6peJFf2Y2vKVoSooMpzAHKRoRw/pUlKL3r0G99969cWBRaUS34kY4BvPnypzxlzQM2WZidYkDyFeowaQsqCRmUIUYElImxOpFzbnXTapBJnjRmzaalIlsgp2UyApIbQElRUU5UwVbyUka21rpDCOyAlIyeoAAAm0dmNLcKKtcrVytHHvobCpOkVWxab7nTGHSlSsqQCq6iAAVECO0d9uNfYrAtqUhSkJKkTlUQCpPNJNx4Vy+SCOHfXTz1p++oTe7PFYVC4C0hQTcZgDBBkEAiARa/Kh/Q0SSUIJ4lKZ0jXXSpDKrSbUFOK1i4OhsL1RNzpGBRly5U5SZIyiJjeIg6Dyqo6V7FcxLSUNlKT1gUSvNAEKBMJFzcWt3ir1lVr1yDao0mqYcMkoS1Re5D2bshLWHaYPaS2hKZUBCsoEEjTUTFGfwySdB8PD8fOpSTIoTixMVKQGpgUYZMglIkSEmBImxg7hUhCBeBrc8zx5mhOqvyoiXRNWRt8hkgcKR+n/2hHuh8xynpFIvpA+0I90PmOUyAme5o1DIohoKjVNgoCscqEFmLA2o/WVCDus7u+hY5bkhDt4Pf51ExBgyKM2swDG6K4eRvA8P1vqiI8SYANzHHnrX2OkoOU6fdvqEMUbpGkXojeIhJHhrULoKw1I9rgfjUgnKABfhVcpz1TuMyPGu1u5TKRAIvvvuqFgXsQrOdwmpmHWR2jwHPSq3FYjtDjbjXuIxZSIm+hqEJD2JzLBItw8aMgTnSTzB8f8AaoaLpkmY8a5edumDa+lpM/dUIWGGfsoHd+VQWFZjy7qkdZmEi8cxPOo6yRYGPw33FQhYYQwFDgfPhrXGcpBGvCvWlcyRz3foGucQqLTaOWtQgVl3dQXnIXIojURJ3XqMm5JPhUISEplQmiLEGRQmSRcbxRFrA5moRkts0kekD7Qj3Q+Y5TqyaSPSCf2hHuh8xyji9xMjR6C6aOaA7QsqPIBOs0F8Xg6HffduNeurMwndxrhCyqQbEVQ0+ZAjuoTOJgXveormMIsLGYP9DXIUrMBOaZ8IqFpAVIlZ1AndFfPZrZfVJi/HnRVgZpJAAuSTEW31TvbRWokoBNzlJsmN0JFyfKhlJR5CUW+C1xoITc9nlGvjXzOPRAzEJtvIGnfSvtR3EOCFO5UcEjKT3kX8JNVjOwwFHMVqETKlEG3LUgC/GsU+sguB6wPuMu1tuMBSfrkW4EH7qj4HpHhLgvt5jvUsC+71opefwjSTmCUSb9lIJi1yqIH5UvbQwAWlWVE6eqST6wIv6tXDq7e6C9R5mwMCUAghQUNUkHXu1oO0GSGwEzG/u76wVj6VhV5mFONmbkK/mSLEd4NaH0f9KGdPVYxHVrIs4B2FH+IewZ36d1bE01szO4uPI8YFMAEAg772jwor0lQVaNDxqFhtotpSAg5pvIiPAyanJWCkkeR41aKBNY1ZNtOH51NDgUmeVhzqvw6O1HHv5cKnOLhQEW3HnVkChWRFxfjQmhJvwrvFLGWCd9q+aT8NP1uqFHTKojlIrtLe+uUC5O412hXPX4VCMlMi1JPT77Qj3Q+Y5TwgWpH6f/aEe6HzHKOHImRo5qO9Ug0JxVUwYlZi3hMjXfpXLLk3i+hoeMPaMb6hurVBymI9kEzFA2PSI75Oa8CZN+de4XELBIAk6QdBxr36TmjesAjviCJ7pHnUlhkJEeZrB1PVaFUeR0YWtyI7gOtUC4Zi4G7/AGqScON1rRRZ/X63V8lyRy/V+6uRPJPI7bHLYiPYIAWF/jVDjMAQQL5jOUJ1753f4j4CmhaoqFiHUNpU4Ukzp+8tW4D+HXyJq1B1uGpidtXDN4YIU5ZC1EKgSlKzcEWsk33WJnQ2qn8aHlZWUuLTYJJ7CBeJHKmJWxy+4V4k5j7KPYQN4Sn2jzPGrLZmFyPLEABJ3aZQkGBWiKVeLCTFdvoaViFEJvfL9xKrnwivXPR+3lslJM758bzandAEaV8pfKijKS7k2Zn2BwL2AktDOJuncoe1bQG1O2x9tsukgOpk+ybK8AdTRHsOlW6kzpTsYpl1sXF1JAFxxjiNe4RWrFna2YMsWrdD+4iHE5ZvbX8O6jvYmFZQnN+FJHRLpUrEDqlGVIEoVvKbSJ4gFJHJXKm5mxkm+p3V0IuzLJUSX0SM2kezzrllE6m/6sakBjsGTJN/y0oSEXkdxvRC2SVDKjvtXLatZqa1G7ShFrtEgf71CiQ1pST0++0I90PmOU7NUkdPvtCPdD5jlFHkVI0eouIXFSai4gWNUyo8ldimjO+D8ONRCQFHSL9wHM1YpxAM33Xpe6QY4BMo1NiNJvpHdOtKyS0qzTFW6CYFAgK3qmJ8/uj4V2vGdoJB0uo8B+r+VUmO2p1e+SBHG9iR5mD3VVY3bKkkNpJU4q6j+J4CZPhXAlc3ZtUKGt/aQK8iT/iO4Dh3mvl7TSElSiAkacCRr4AfGKW1NrQkFQIESpR4bzwJOg76htYlTigVQEiAlOsAGU5jykE8SQKOEVRNA2YN1Tp6xzsNIEwdSIkZuAi574r3F7SbPbO4GB+6DqeRiPMClXbXSMqCWkkkXUoAesAbA8iq57uFVOzdqKxDvVNGUIOZ1dzmII7KSfZE675J4Uz1VrcFRpjUhJU8gzAsSRplA7Q5ST8KuAmEqJ1V92/8Kj4RoNoG/jxP5UYuTc/q9BHd7DKPUKr0mgF2uVu8Y86NhByajPthSSDXwdrkKtV1QaM62E2WNuoaTZCiogboU0SR5zWrPpOYAHdw38CaRF7MP9rsuJmzLk/5YA/npzMAdnsqN9Zn+tdfG7SfkYciqTCKeWlJTvNTsBZMEHvqP1BWnNrPDWitKAT50wQy2YcBAiuQu5qNhE2Os7qO0KgNEpsUkdPx+0I90PmOU8tikf0g/aUe6HzHKOAqRohNRXTcfrdUlQqG+d50GtASKIO1ANeNqTemG1Q2loKIgkqMiLJy2B/zfdTRtHE5iBuH31nvpPZynCrVOT6xBjiQnyMA+VKyx1RaNeLlFbtLakOXB7KQsjiVHMBHMkeVMnQ/ZgRLjnaeX2lcGxuTPHjG+lnHYYIxXXrGZDiGi0B7SymLb7EE+NN2yusCADCPIq8AZA7zJ5CuJkSUUl3/AJRuGF9kOIKdJ0sDHODb86T9o7IU2D1pSlCO1nEhK1E9lJEyiCTAuJ31abV6TMYFMOKzOG6WkmXFE71Ekx3k9wpN2p0gce7b6+rQLpaR2jHMaAXOpk/Cqx4p89hKtMrPoynpCZS0burjtL/hTPqpAEePfTz0S2MllgrCQCs2HKZJ8T/KKr+imBTiEjs5U2URYkJ9kHvN/Km99Q0FgBAHIU2eRy9gNK2QMRigBe1RFbRUZDaf8x08ONGxrXZqrx20Aw3YStVkg7yTH4+FHFXwPqgG0MG+TK8UG08EiPI0NnZ60gHry4BFz99LHSjYLhJUpfXLsqTnKSkgDI0ACApJnWCRBpn2NgG2gEtZ4OUlJCiASkZsiiNATBF7inSxxUbuwFK3wW+C7W+Y38aFtnFLSnI0UoJElajASJoWzcSQpQO41x0i2R9IZUlK4WRYEEggAx/qigik3QRTbPwDyMQ083ifpH1gQ4NRkWQFiZjSD4CtAwqBFwDM6/hSD0A2K61isq0KTLeZQ0RnBUN1pIyHzp5cWUKjUcNa6GPuYsz9ouNnqAzjcD99RlsEKk6E2oqHIGnM8++u3kyAYtTjOScGmjlOVU1xhUwNL/jRlXIqAsOg0i+kD7Qj3Q+Y5T0ikb0g/aEe6HzHKZAVI0Q1X44wmrCoOOPZNAyQ5KdxFieY+P30sdPMK2vCgrUkQ6LHioERA1JIHxptQ4BvE8+61qTvSXgFO7NXAALTiVzA9WYUY3kBVKkrVGmDplJ0hx2Gaw+HdWoqyI7CUGCoZRcTPZHPjeartkdJXnmHHgEYZrNlBTKnVxuCjoLgSAKTcCsLBW6S4lCSkTHZaQm505gDmqmTF4sjB4JDQEu5YAA1JzKi3E1keCGOOlbu+fmaotykr48CvOCbdcJbK0v3VlcmVbzClTJNC2e08+4A4klMwlPFRVAm3aEx3zV/0gwmQsqUnO6kw22hMlZ3Z1AWHICTy1pg6PbOKFBSiFPmxICSlk3lIixXBiBZMnUzQPNUNS78BTW+xc7Pw6cIyGk3Vq4ob1bxbduqb1oN6pMVjBnypgpTabQTvqUxibViqh2OG1kh6+tRuoQDOUTxtXZc7vhQ3cRY6fCr1UaFCwwfAHCvE8hFRmlkn+g/KrDDiNfwolOwZRSRVHDZST980bZgUsEjjb9cKJiUZnYUCRutaop2stojJh1BOaCSUJMfvZb2+NGCia4taCFiykm44jh3GrjAhLkOA2On4iqxDvWAqNhu0n+lSdgtA50ybKkabxfdWjpZ+1pM/UxuOrwLxtgX5184ohIEa3oRNxAEgXmjuvg6boronOCYRztCpIPavaoLGJvuqxEEA+NQpnaBSN6QPtCPdD5jlPaRSJ6QB+0I90PmOUcORUjRDULG+qamL0qvxi4oCQ5KiBN5ii4zDJU2W1CUqTlI4giDXOLciEzH73juqI6RKSlXEcp4fdQS3NCMA6T4A4N13Dhab+z2icsgpBgQCcqTrVz0L2n1rbbMEu4ZWdABgqbJ7YnflzEwNa+cxq3HnVp2cXnVFQWSlxQSoKiIAiOzVNjukiutbW2yGH2VqEISEg9oylSdSdQQap3kWhL42vohl09V/A07HYNx2W2zlkezIKhvBcM5U7jFdbHfSylWGQVdYAZVkKUgWkIJ3ado3Otqqdg9NsPiiApZw7ntIJGVRjcTY/fV4qdc1uPKuXPG4ezI1RalumQArLKYEg6VLwTm6aXdo7XaOIBadSvMIWEmYKePgd3CrPCYqCDupU4uPJqg7WxbPvZagqxEz+t9d4rEBdhRmcACmd+nxpT3Gp1uHwK+NT1OhOtRndnqyfVRni2awJi08KUFYnFpXGJdQzoAS26sX4KHZgczTsWNvuLnKx2SomuFpTvqBsosFJU5ji4BaEhLe+PVSCojnMRR9rYzZyG1Eqz8gVrnXnG6maHwKUt6pnOExYzKTO6attkOdWCu8qMxugWBJ8KX+h+zQjCNzMqAmdRmMx4TTFicOkQAbG3hFaemx+05eAnqsirSiww7gcSO0JJk7ovU0YEASNRVXgsGMtpnutbnV2hMgA8BW85zZFaw96sGFiABccaC6mPGitLsRa3CoTsS0UiekH7Sj3Q+Y5Ty0bUi+kD7Qj3Q+Y5RwFSNDXpUDFN5gePGp69KrMY7lSTIHD+lAXAqsQDrawAi023/AAqDtjEhDK3lJUQ2lSwEwCSBP4V689eTeqPpXt5tnC5HRnDq8gTMZpyyCdybyTypcnXBoitxc2D0yfxjjjeHQNDlJHZRJAC1cSBmMbyaUelOzW8O680VS61kWhUQVFQSpc8R2jT90axOFwrQRhiFF1wiZkqVmiZ3pSVADkOdKfSjBt4vEvKmCT1aFcFJTbwi0c65+GaWd0qj878zU09OwkY1kOy40ghKQCuAcqdN9AGNcUjKVrKeGZRHlMVLw+11IZcw8AhRm+46EjnAjzo2E2WoYbroJSVFJO4cPM129Wlbr3GSMdcrXx95VYbFFCpFPuxtvhaADqBSpgtkdaYFS3NmOYcixjlWXqFjy+z3NvTRnj54H/B4yaZMAuU/rjWc7M2ymIOo40z7K22Ig+HnXFnjcHujc1sOjK7XobycxiqtG1RHOpDG0wTumqTF0yU3gUC+RPkKh4nZrZ9hPlU5DxOlCeHOpRE2guz2RERZA+/T4ffR8MidR/tVY3tFSU5EjtSTJ8BHwpg2coFMqEQJNdfBHTBHOzO5HDOKyDeeF7frSpbGKKiDVSuVAq3fnpNWWHfCU2iT508ztFmpuSCd1fMJA3i/D8qi4N8neTUxuMxteoCyUikPp+r9ob90PmOU90i9P/tDfuh8xymQFs0VelVWLAvP9as3apNoG/ClhY1uVDyRn++bCkv0kYAPvYXBhWVK+tdKyJiAEiLjifMU5FtKnADvB8xP5Uoek9wNlh02EOt596SoJKY7yk+CT4rd17PPY0qrVmaKxTmCfLCozNFYSRp2wBmHLISR31Wf2i6WjAUSV5yu9jERNWOznxiMSXnZKWgFHTcoGDa4Eq8E1yrpCnqFM5RHs+c3+6m8OtNvay17SvVS3orUbMBCFZzC5BVBhKr2PEf1rSehLyVt5FJACSULR6yefekzPjWaYR8ltxM9kJKvGQE/fWk+irZKyyXFT21yOaQAAfMHyosidbgLT/aSNs9CThHOuZBUwvXeWjwPFE6HdodxJ04IKToK03B4aEkKEg8R51TbW6MZAVNDs6lP7vdyrl9Rjd6jZizp+yzL9odG0GSkQeVLbjzjZN9PzFadjWIFxSvtHZoUTbdu7xxocWatpbmy7VC9h+krqdSTVjhOlhKtw76Gro8omwHjarHZPREEkqSDoEjWVKOVI8yKbJ4WuCN0ty4wHTUjsqB8ieW6mPZoXihmSMqdCpX4J10jWKamOjrScOphttCQUZbJAvFlGLkyAaqdjbG6lspUe2oDPBOWdDlBuOFEumjyYn1N7RQNvZ4ZUYVO+VXOmh8as1uFXZKgLE2nTS4qMogLUDYAAmRY8MvHSKlYpoZcyRdWUcPhurUqM0nb3AqZHVnIeF+6u0YdSkySNbc/KuUswhUAgg3B0/y1YMsEJT3X8qIBs4why3k6d9SGXrkjfQBv3Rry/OjMt2FQBlk2qRSP0++0I90PmOU7MJpJ6ffaEe6HzHKOPIuRoTtVOMSdwHjVs6agqEmhYUOBZU99fIGoIHKAR+FA2zsAYtBaeTmQdw47iOB51f4fYwBlWsmIJ0MW4VPbZCdBQ0McjKF+gdoNLCH3As3QTlyixgLA111tSDjvRJtBtzIGesE+slScvjJBFfpgCuVNiiU5rh/mC6ezRjexPQulDQXiVKUuxKEmEdxi5rSNi4BAbAQAkJ7OUbo3VdFoVBSx1S8wHZOo/GqdvlhauyJLfCjA17ANQtp7UbYQpbhMJBUQAVKIAk5Ui58KqgCq29sDOMzYvqR+VI+KwkKMjT4XrStk7ZaxLKXmVZm1iUn7weBBsRULbmxEvJJT2VxruPfWHN0/eJtw9RVKRnJRFXPRJHWvwB2GT2juU8R6s78iTfmv+Gl3aZdLwwrYIfPrGLNI0Lh429XjWndGNjIwzKW0CAkRfUneTzJJJ76rp8P98hnUZVwi9aoTmASSdRNHSYrs10Dn2U+L2MoqSoGctVeKxiySgpyjfIIVY602ULEYRDghaQY0O8dxqqLUvEpNmGQo63/X3VaJMzQRs4oKim4IFhuifzrxty9WW9z55OWVfvWPOh4d0zR8coZRzM0LDC4qA0WbappG6fn9oR7ofMcp3actST0/+0I90PmOUUeQZGgPGo6BX2KJzVyk0JUeApFcxXmavKgQQCvimvRXtQFsGU14UA12qvKhYF1qRAJHdUVOyUCSbk76nkV4RULM06V9DcW0hxzZbqmis53WUEALMXU3I7C41AIB76x9O28X1xS9isS2oHKrM49KT/EJt3V+p1ppF9JXRvCO4Z159IC0J7C0wleb2E5vaBJ0M76bGfZkS3Mgcx+Pflhb63LSlU5ioDRIdHaKTPqkxympWxsZtBlCCxiVoOZQUhazlSEqSmVJclIEqv8A0o2EWpDbaG0wpYlCRMZQYLjkXVyTpx4Vf4tksYdsHIVBO/IjiRJUoXzKzXTcpFZJ9U06pG2PTR7mv7NZV1aOsUHF5RmWAEhRi6gBYAndU9CYpU9He0eswaReGyUJJvKUjs33wDHhTUDRxlqjZkktLpntEy0I0SaJAnhqNjMFmBKbKjzo6VSe6i1ZRUtpkCQbbq5aRJqwdRvFBbYuTx0qBhmm7Ckjp+j9oR7ofMcp6TNI3T5X7Qj3Q+Y5RR5AkPmIFz+t1R1GKlPan9bqA6mqaIuDnPaa7m0iojTuVUHfR0mDG46fjVFhga7mhg10DVlUezXgr6vAb1RD0mvDXteTULOTSn6QtgHF4VbaDCkkOp/iyhSSnyNNtRMUn6xHCFA+QqETp2fml/pK4xCMn1iOyrrIIgaAJgFMX86BtbpjilwCopkCIJ08fwq49MWDCNpKgQFtoVbxB/lpa2ygfVkfu386bHFBNOhsss5J7mx+gzayF4NxqT1rbhUsE6pWOyRysR399akmvzJ6L9ufRdotSYQ79Uv/ADxlPgsJr9LsrkUM40xXvCKFek2r4muCbeH4UBDzDG08b0cGo6ToOVHzVCHjgMGKAyuRUmaikZSe8/GoWgwVSH6QB+0N+6HzHKfRSL0/P7Qj3Q+Y5RR5BkPzwuf1uriJormpqOoxVlR4A4vDzXGFOZMHUVKQsEVCxa8igocCTcAAAXme+hYa3JqbivU1Fax6TBBSZsIUk34CDryrkbRSNVJAOnaRfjF6olMmDWhkdqgPY1KCMykpke0pI+81wraaJspNpntot335jzqiaX4E+vFUAY0cRaZum0aze2tAd2ogJUqZygqISUqVAEmEgyTFQiTZMoLqe0O4/h/WoWz9vIenKFCMvrDLJWnMAmTcwYPA2o68YJ1Glu0jj31VpotxadNGEenH7ej3Kf53Kz9/EZgL6U9+m1ebaCY3MpFiDcLckW33rPerPA1tjVIU21tR226QoKBuCCO8XHxr9YdFtpjEYVl7/iNpV4lIn4zX5Ly1+j/RFjyrZbAInJnSdNzio1PAil5qpMuFux9BrwC1C6+N3xT+deKxEDQ+afzrPYdBEoiTRE1GRiiT6pgf4Ln/AKqMl7kf9P50RTCgVCxTH1madQPO/wDSpSFT4WoeLRIHLjVFJ7nzVI/TxX17fuh8xynls0jdPR9e37ocf+I5RR5JI0VYoak2oizXhFWAitkpVyqq6YXwrpmIac7vYv8ACmNxgEVEcw02n4AgzxBB4VUotoZCemSl4Gd4RaWykqSGkpxiCUmIRGHE+rbn40BeIbJZSVNSlzEZ+tBUgS4SnMBe+6tKXgEkXg3m6UaxEkRrFq8/s1Ga6Unf6iN/hWb1DqrN/wDWx507/wCmK/Thxo9Uh3KMxgrUP7tuQXFDnEDxpceQgDGAFqR1gSmD1mXrW4hWmTS2s1pH0ELUSqFXgSlJi3MUX+zUSeym+vYTe83te8eVHPC27sDH1axx00ZhiusSTGVTnXYjNAgH6lsuQNYyzahsFrsBsFLgZd6wkgz+xpylPBMzrvnjWrjBCdEzczlTMkQTpqa5Gz03MJvb1U6REWGnKgXT0+Rv4gqrT/PMyzDM2AbR1auvweUKFs5aX2o3hR7XEhVRH2h1CCUg/VvXsAkjFesO6dP4q184BI3J3eyncOz5C1c/2cj91O/2U7zJGmk3qPBfcv8AEV/5/lGBdK5+nvhEzvy+sB15zfCqHGkhpyCsjrHJKQMuo9fgKe/TXsacQw4heQ9WoGE6wuZkEcfhWXuYFQBHWGCbiDBnxrXjwOk7AfXqmtO5YdIUJDfZ/wCIMwjfk/Gxq+2S6sodSmYSk54/cJbNxwzqSZpEeSreomb3nXzrZ/QVh8+HxBVCvrYMpSSQW0yJO7lpQ5MDUKsOHpGPrJS0c1t27lr6REJzpK4n6M8UT+/KMkc5mqzayQcyVFN8XfrCQgfsqJzkXjxrUX8AhcFSUqI0JSkx3SKjubIbWo5kIVNzKEGTESZFzFppDxX3Jj62MFFaeBU6X5wMElvLPbi5yn6i99SMuaPCl/DLZAwUFXX5sJMkZchUr1N89kZq1FzApOXMlJy+rKUnLIgxOlrVwnYrcpORuUiE/Vo7I4Jtao8e4GPq4wgoteP3JOCeSpOZBCkkyCCCCIGhFHUJEUPDYZLaAlIAAsAAEgdwFgKIDTkqRze+wNsUidPf79v3Q+Y5WgJFInT8ftCPdD5jlHHkp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64" name="AutoShape 16" descr="data:image/jpg;base64,/9j/4AAQSkZJRgABAQAAAQABAAD/2wCEAAkGBhQSERUUEhQWFRUVGBkXFhgXGBQYGBgYGBQXGBUYFRcYHCYeGBkjGhUUHy8gJCcpLCwsFR4xNTAqNSYrLCkBCQoKDgwOGg8PGi0kHyUsKSwpLCwsLCwsLCwpLCksLCwsLCwsLCwsLCwsLCwsLCwsLCwsLCwsLCwsLCwsLCwsKf/AABEIAQ0AvAMBIgACEQEDEQH/xAAcAAACAwEBAQEAAAAAAAAAAAADBgQFBwIBAAj/xABIEAABAwIDBAYGBwUGBQUAAAABAgMRACEEEjEFQVFhBhMicYGRBzJCc6GzFCM0scHR8CRSYrLhFTNygqLxU2OStMMWJUODxP/EABkBAAIDAQAAAAAAAAAAAAAAAAIDAAEEBf/EADMRAAICAQMCAggFBAMAAAAAAAABAhEDEiExBEFRYQUTInGBobHBFZGy0fAUQmLhMjNS/9oADAMBAAIRAxEAPwDTdv7VxDJJbbSW0pkqVe+/RQ5bq66KbdXiUOKWEgocKBlB0yIVeSbyo1K6SfZXf8P4isnxuJKWHsqlJ7buhIP90ze1cvJkcJrfY6/T9PHqMNJJO+fhZtWevutrGxtdxDyylagcjgmTveaG/wAajYHbbjSg42spWpYCokhSetKPrAfWMb9RuNAur8UH+FTpvUvn4Wbb1lc9bWLYjb7i3UrcWtWUp1NocCm9BAHracqA1iVozuIWpCkRBSogghskco3RF981X9X4Fv0TJcyXzNL6W7dfw5QWkpKJvPtEewT7MjQ8e69zs7aiX2kutmyhIncd4UBoQZB7qyza72bEKUdSFE/9Kfzpn6IO/sDo/jxH3qq4Z5PI12Bz9IoYovv+6T+4XA9LHWcSpnGEAKV2VgQlBNkjS7Z3KNwZnlaMbcedxqm20Qy0IdWtKhKiJAbNpNxxEb5gVlWKV9W93f8AhqUjGLQ+ooWpJKVCQSDd1M6dwoV1D7mnJ6NT3jV8eXNWjaeuHGo20sYUsuKSbpQog8wkkVkOz9pZmXpJJX1C7mbhS0qN7nVFC2aVJCEBawl1olYBMKCWnHUpIM2CkATrBI30a6m+383/AGE/hmlu3w/DmqND6E7bdfbdLq86krATZKbFtB3AT2ifOq5XS/EYXEKGKTmQoyMoHZTpLR9tPEG/C9jG9HeFSouPEnMg9UngEqQ2tR4zNu6lHFn66e+/+ekyzSjjTvc04+ixZM+SFbfT3G1MbSQttLiVAoUkKCptBEgzwohxqYnMNJ1EREzPCKwrF4xRbZbUolJbQkJJJSJw4NhoN/nXe0MX1qkKNyUNE94woJ+NG+oa7Co+h7r2ubfzX7m3naCMwRmTmIzBMjMRxA1I50o9JcXjWs7v0hDbcwhIAUT+6Ltm5gnWKzZLhBlKoKVpyEG6YUkDIfZEEiBxp86fbXn6kIX2VJUVxCZhXZB3mDNU8+qLb2oLH0Dw9RCG0r5tefmVy9qbTW0w43iARiIgQ0CjNICnDlEJEH1ZJMDv9/8AWWLVhy71qQnrEoR2Uh0gJWFLWm4QFKTIBANjeIpbTiyr6EktlIb6lCVHRwDEXWm0hMmPA0Fk9l3T12f/ANNW8rUWvv5GrH0anJSklyu3i2vsa30V6RJdwjS3HUlwNIU8SpMpUUg9vTLrVrhtrtuEhDiVZfWyqSqNdYNtD5GsFwCcuhj6hU/5mEqI7pMxxivVbPWhg4gLAQtbjYSmQSUlRJcixFhA5mi9axD9ERcv+VW1W3irN3c6QMJEqebAkpkrREpjMJnUSLc6SenWKS4+2pCkqSWhBSQQYdcBgi2oIrPvpRVhg3b+8UrQQAtlkC2kSk0y7S6OqwhShbhUpQKzlJCRLiwAkHSyQTzKqfhySbMHW9DHpoJ6t23t5LuaX0qP7I7HAfzCsj2is/Rnf8bvyma0Lpp0iKQtgNEhSYK5ywZBkJI7SbXIPgaz/F4ZZwyyAYcU6UbgoZGwCmdQSk35VkztOe3b90bPRycca1d3t+R4+frV/wCFXz2qhMJ9T3g/7g1KQ5nUpQBhTalDjBeaN6j4MXSmDIdSI4y6VJjjIUnzrJ4fD6s7F7S+P6UBcbUtS0JBUooSUpSCT2Mys1tEiLnQffOcV2H/ANf/ABVcdHMehrr0LBCnkZWyBIlDbhKDF0nfcRY6RVMtJKXQN/4tCilGo35P7C1kcptPs0TNoL+vMfuq+5FNXRS2z3j/AB4j7zSfjsRKusAIQRPaGUhKgkhRBgxb4inPo3s9xGAWFpKVL61YSfWhclMjcTa3Om4k9T+Jh6uS9XFX3X6UIb6vq3+4/Iojp+tX/hPzU1w5h1qUppKCpbvZQBE5smUggmRESToBJm0Ey2T1yxvCVTAJjK6M08B2hc2pVOvh9joa0pNfzlFbs8kZAntDLlcI0TORaQoiwOZMQYOtWuDN2Pcq/wC0fq0axjatmpaQIWyptLgAgFRCjmBFlZrmdeNVOGSpP0dWVRzNhKQkEkleHW2Mo9rtKvGl+FNcdLVeX3ELJri3L/JflQ3+jhP1T/vR8lukjEf3vn/NTn6OsSAX2jOaUuaSIyhuCdypQbH8DChtNgtunOMuWQc1iDPZtvnlUyJvHH4ldNJR6nLb7r6ldtBeUMk2ENCSYH2Ya0PDtKtMi6wJBBjql5LEA+rBq9anCvYdzENqAbShSgpMKj6NkkJVAJSo6TNuNe9JlZsY4RaSTex+yk3B0qpLZ+NmnHnerR20p3+SKhCYM/8AMT81FaR6QD+zJH/MT/Kus8U0Uo6yOylw30TKFpUU5jYGOPGnzppietwjSwFJC1oVChChKFGFDcb0WP8A65e77GbO76nE15/VijjF9jZ/usN88VVtr7Ds/vMn/TiauNpNFGGwLsHKlhlROgORedScxsDlG+KplBSM7aklJV1ajIjJlDoAWDoTntxyKqT5fx+iNHTSjpjv4fqYNg3/APo/8DdWOOP/ALWzbV7ER/qqEzhzmbGVRLjQCUhJJMspIIGpEC5GlWbeEcxGBLTbaz1DrpWoCR9aCoACZKkz2hFpHGjRcpxThv3j+il8ygVglABYSoMqBDaiCAvKdU5rkAKF9K0vp7/ft+6HzHKpdsOrxeCYcS0pKWM7aye0mUJQMySLlEpUJixSQRaasOlG0evLDuRaOsYSrKoDMAVuRN/HuIrThVTfuOF6QzPLHG3z7Sf5mkY7ZrbycrqErTwUAR8aFi9mNuJyLQladMpAIjTTdap5FDIptHJjJruUi9gNICi022hZSUhQQmwMWgRIkC3IUobJ6DOoxKVOQG21ByUn11gynmkAgEzcwALSRoSzXBbFKnji6bRrh1OSEZRT55IR2a0pRWW0lcFJUQJyqjMJjQwK+TsFkJUkMt5VxmTkTCoECRF4qcUQDzrw4kC1FSE6peJFf2Y2vKVoSooMpzAHKRoRw/pUlKL3r0G99969cWBRaUS34kY4BvPnypzxlzQM2WZidYkDyFeowaQsqCRmUIUYElImxOpFzbnXTapBJnjRmzaalIlsgp2UyApIbQElRUU5UwVbyUka21rpDCOyAlIyeoAAAm0dmNLcKKtcrVytHHvobCpOkVWxab7nTGHSlSsqQCq6iAAVECO0d9uNfYrAtqUhSkJKkTlUQCpPNJNx4Vy+SCOHfXTz1p++oTe7PFYVC4C0hQTcZgDBBkEAiARa/Kh/Q0SSUIJ4lKZ0jXXSpDKrSbUFOK1i4OhsL1RNzpGBRly5U5SZIyiJjeIg6Dyqo6V7FcxLSUNlKT1gUSvNAEKBMJFzcWt3ir1lVr1yDao0mqYcMkoS1Re5D2bshLWHaYPaS2hKZUBCsoEEjTUTFGfwySdB8PD8fOpSTIoTixMVKQGpgUYZMglIkSEmBImxg7hUhCBeBrc8zx5mhOqvyoiXRNWRt8hkgcKR+n/2hHuh8xynpFIvpA+0I90PmOUyAme5o1DIohoKjVNgoCscqEFmLA2o/WVCDus7u+hY5bkhDt4Pf51ExBgyKM2swDG6K4eRvA8P1vqiI8SYANzHHnrX2OkoOU6fdvqEMUbpGkXojeIhJHhrULoKw1I9rgfjUgnKABfhVcpz1TuMyPGu1u5TKRAIvvvuqFgXsQrOdwmpmHWR2jwHPSq3FYjtDjbjXuIxZSIm+hqEJD2JzLBItw8aMgTnSTzB8f8AaoaLpkmY8a5edumDa+lpM/dUIWGGfsoHd+VQWFZjy7qkdZmEi8cxPOo6yRYGPw33FQhYYQwFDgfPhrXGcpBGvCvWlcyRz3foGucQqLTaOWtQgVl3dQXnIXIojURJ3XqMm5JPhUISEplQmiLEGRQmSRcbxRFrA5moRkts0kekD7Qj3Q+Y5TqyaSPSCf2hHuh8xyji9xMjR6C6aOaA7QsqPIBOs0F8Xg6HffduNeurMwndxrhCyqQbEVQ0+ZAjuoTOJgXveormMIsLGYP9DXIUrMBOaZ8IqFpAVIlZ1AndFfPZrZfVJi/HnRVgZpJAAuSTEW31TvbRWokoBNzlJsmN0JFyfKhlJR5CUW+C1xoITc9nlGvjXzOPRAzEJtvIGnfSvtR3EOCFO5UcEjKT3kX8JNVjOwwFHMVqETKlEG3LUgC/GsU+sguB6wPuMu1tuMBSfrkW4EH7qj4HpHhLgvt5jvUsC+71opefwjSTmCUSb9lIJi1yqIH5UvbQwAWlWVE6eqST6wIv6tXDq7e6C9R5mwMCUAghQUNUkHXu1oO0GSGwEzG/u76wVj6VhV5mFONmbkK/mSLEd4NaH0f9KGdPVYxHVrIs4B2FH+IewZ36d1bE01szO4uPI8YFMAEAg772jwor0lQVaNDxqFhtotpSAg5pvIiPAyanJWCkkeR41aKBNY1ZNtOH51NDgUmeVhzqvw6O1HHv5cKnOLhQEW3HnVkChWRFxfjQmhJvwrvFLGWCd9q+aT8NP1uqFHTKojlIrtLe+uUC5O412hXPX4VCMlMi1JPT77Qj3Q+Y5TwgWpH6f/aEe6HzHKOHImRo5qO9Ug0JxVUwYlZi3hMjXfpXLLk3i+hoeMPaMb6hurVBymI9kEzFA2PSI75Oa8CZN+de4XELBIAk6QdBxr36TmjesAjviCJ7pHnUlhkJEeZrB1PVaFUeR0YWtyI7gOtUC4Zi4G7/AGqScON1rRRZ/X63V8lyRy/V+6uRPJPI7bHLYiPYIAWF/jVDjMAQQL5jOUJ1753f4j4CmhaoqFiHUNpU4Ukzp+8tW4D+HXyJq1B1uGpidtXDN4YIU5ZC1EKgSlKzcEWsk33WJnQ2qn8aHlZWUuLTYJJ7CBeJHKmJWxy+4V4k5j7KPYQN4Sn2jzPGrLZmFyPLEABJ3aZQkGBWiKVeLCTFdvoaViFEJvfL9xKrnwivXPR+3lslJM758bzandAEaV8pfKijKS7k2Zn2BwL2AktDOJuncoe1bQG1O2x9tsukgOpk+ybK8AdTRHsOlW6kzpTsYpl1sXF1JAFxxjiNe4RWrFna2YMsWrdD+4iHE5ZvbX8O6jvYmFZQnN+FJHRLpUrEDqlGVIEoVvKbSJ4gFJHJXKm5mxkm+p3V0IuzLJUSX0SM2kezzrllE6m/6sakBjsGTJN/y0oSEXkdxvRC2SVDKjvtXLatZqa1G7ShFrtEgf71CiQ1pST0++0I90PmOU7NUkdPvtCPdD5jlFHkVI0eouIXFSai4gWNUyo8ldimjO+D8ONRCQFHSL9wHM1YpxAM33Xpe6QY4BMo1NiNJvpHdOtKyS0qzTFW6CYFAgK3qmJ8/uj4V2vGdoJB0uo8B+r+VUmO2p1e+SBHG9iR5mD3VVY3bKkkNpJU4q6j+J4CZPhXAlc3ZtUKGt/aQK8iT/iO4Dh3mvl7TSElSiAkacCRr4AfGKW1NrQkFQIESpR4bzwJOg76htYlTigVQEiAlOsAGU5jykE8SQKOEVRNA2YN1Tp6xzsNIEwdSIkZuAi574r3F7SbPbO4GB+6DqeRiPMClXbXSMqCWkkkXUoAesAbA8iq57uFVOzdqKxDvVNGUIOZ1dzmII7KSfZE675J4Uz1VrcFRpjUhJU8gzAsSRplA7Q5ST8KuAmEqJ1V92/8Kj4RoNoG/jxP5UYuTc/q9BHd7DKPUKr0mgF2uVu8Y86NhByajPthSSDXwdrkKtV1QaM62E2WNuoaTZCiogboU0SR5zWrPpOYAHdw38CaRF7MP9rsuJmzLk/5YA/npzMAdnsqN9Zn+tdfG7SfkYciqTCKeWlJTvNTsBZMEHvqP1BWnNrPDWitKAT50wQy2YcBAiuQu5qNhE2Os7qO0KgNEpsUkdPx+0I90PmOU8tikf0g/aUe6HzHKOAqRohNRXTcfrdUlQqG+d50GtASKIO1ANeNqTemG1Q2loKIgkqMiLJy2B/zfdTRtHE5iBuH31nvpPZynCrVOT6xBjiQnyMA+VKyx1RaNeLlFbtLakOXB7KQsjiVHMBHMkeVMnQ/ZgRLjnaeX2lcGxuTPHjG+lnHYYIxXXrGZDiGi0B7SymLb7EE+NN2yusCADCPIq8AZA7zJ5CuJkSUUl3/AJRuGF9kOIKdJ0sDHODb86T9o7IU2D1pSlCO1nEhK1E9lJEyiCTAuJ31abV6TMYFMOKzOG6WkmXFE71Ekx3k9wpN2p0gce7b6+rQLpaR2jHMaAXOpk/Cqx4p89hKtMrPoynpCZS0burjtL/hTPqpAEePfTz0S2MllgrCQCs2HKZJ8T/KKr+imBTiEjs5U2URYkJ9kHvN/Km99Q0FgBAHIU2eRy9gNK2QMRigBe1RFbRUZDaf8x08ONGxrXZqrx20Aw3YStVkg7yTH4+FHFXwPqgG0MG+TK8UG08EiPI0NnZ60gHry4BFz99LHSjYLhJUpfXLsqTnKSkgDI0ACApJnWCRBpn2NgG2gEtZ4OUlJCiASkZsiiNATBF7inSxxUbuwFK3wW+C7W+Y38aFtnFLSnI0UoJElajASJoWzcSQpQO41x0i2R9IZUlK4WRYEEggAx/qigik3QRTbPwDyMQ083ifpH1gQ4NRkWQFiZjSD4CtAwqBFwDM6/hSD0A2K61isq0KTLeZQ0RnBUN1pIyHzp5cWUKjUcNa6GPuYsz9ouNnqAzjcD99RlsEKk6E2oqHIGnM8++u3kyAYtTjOScGmjlOVU1xhUwNL/jRlXIqAsOg0i+kD7Qj3Q+Y5T0ikb0g/aEe6HzHKZAVI0Q1X44wmrCoOOPZNAyQ5KdxFieY+P30sdPMK2vCgrUkQ6LHioERA1JIHxptQ4BvE8+61qTvSXgFO7NXAALTiVzA9WYUY3kBVKkrVGmDplJ0hx2Gaw+HdWoqyI7CUGCoZRcTPZHPjeartkdJXnmHHgEYZrNlBTKnVxuCjoLgSAKTcCsLBW6S4lCSkTHZaQm505gDmqmTF4sjB4JDQEu5YAA1JzKi3E1keCGOOlbu+fmaotykr48CvOCbdcJbK0v3VlcmVbzClTJNC2e08+4A4klMwlPFRVAm3aEx3zV/0gwmQsqUnO6kw22hMlZ3Z1AWHICTy1pg6PbOKFBSiFPmxICSlk3lIixXBiBZMnUzQPNUNS78BTW+xc7Pw6cIyGk3Vq4ob1bxbduqb1oN6pMVjBnypgpTabQTvqUxibViqh2OG1kh6+tRuoQDOUTxtXZc7vhQ3cRY6fCr1UaFCwwfAHCvE8hFRmlkn+g/KrDDiNfwolOwZRSRVHDZST980bZgUsEjjb9cKJiUZnYUCRutaop2stojJh1BOaCSUJMfvZb2+NGCia4taCFiykm44jh3GrjAhLkOA2On4iqxDvWAqNhu0n+lSdgtA50ybKkabxfdWjpZ+1pM/UxuOrwLxtgX5184ohIEa3oRNxAEgXmjuvg6boronOCYRztCpIPavaoLGJvuqxEEA+NQpnaBSN6QPtCPdD5jlPaRSJ6QB+0I90PmOUcORUjRDULG+qamL0qvxi4oCQ5KiBN5ii4zDJU2W1CUqTlI4giDXOLciEzH73juqI6RKSlXEcp4fdQS3NCMA6T4A4N13Dhab+z2icsgpBgQCcqTrVz0L2n1rbbMEu4ZWdABgqbJ7YnflzEwNa+cxq3HnVp2cXnVFQWSlxQSoKiIAiOzVNjukiutbW2yGH2VqEISEg9oylSdSdQQap3kWhL42vohl09V/A07HYNx2W2zlkezIKhvBcM5U7jFdbHfSylWGQVdYAZVkKUgWkIJ3ado3Otqqdg9NsPiiApZw7ntIJGVRjcTY/fV4qdc1uPKuXPG4ezI1RalumQArLKYEg6VLwTm6aXdo7XaOIBadSvMIWEmYKePgd3CrPCYqCDupU4uPJqg7WxbPvZagqxEz+t9d4rEBdhRmcACmd+nxpT3Gp1uHwK+NT1OhOtRndnqyfVRni2awJi08KUFYnFpXGJdQzoAS26sX4KHZgczTsWNvuLnKx2SomuFpTvqBsosFJU5ji4BaEhLe+PVSCojnMRR9rYzZyG1Eqz8gVrnXnG6maHwKUt6pnOExYzKTO6attkOdWCu8qMxugWBJ8KX+h+zQjCNzMqAmdRmMx4TTFicOkQAbG3hFaemx+05eAnqsirSiww7gcSO0JJk7ovU0YEASNRVXgsGMtpnutbnV2hMgA8BW85zZFaw96sGFiABccaC6mPGitLsRa3CoTsS0UiekH7Sj3Q+Y5Ty0bUi+kD7Qj3Q+Y5RwFSNDXpUDFN5gePGp69KrMY7lSTIHD+lAXAqsQDrawAi023/AAqDtjEhDK3lJUQ2lSwEwCSBP4V689eTeqPpXt5tnC5HRnDq8gTMZpyyCdybyTypcnXBoitxc2D0yfxjjjeHQNDlJHZRJAC1cSBmMbyaUelOzW8O680VS61kWhUQVFQSpc8R2jT90axOFwrQRhiFF1wiZkqVmiZ3pSVADkOdKfSjBt4vEvKmCT1aFcFJTbwi0c65+GaWd0qj878zU09OwkY1kOy40ghKQCuAcqdN9AGNcUjKVrKeGZRHlMVLw+11IZcw8AhRm+46EjnAjzo2E2WoYbroJSVFJO4cPM129Wlbr3GSMdcrXx95VYbFFCpFPuxtvhaADqBSpgtkdaYFS3NmOYcixjlWXqFjy+z3NvTRnj54H/B4yaZMAuU/rjWc7M2ymIOo40z7K22Ig+HnXFnjcHujc1sOjK7XobycxiqtG1RHOpDG0wTumqTF0yU3gUC+RPkKh4nZrZ9hPlU5DxOlCeHOpRE2guz2RERZA+/T4ffR8MidR/tVY3tFSU5EjtSTJ8BHwpg2coFMqEQJNdfBHTBHOzO5HDOKyDeeF7frSpbGKKiDVSuVAq3fnpNWWHfCU2iT508ztFmpuSCd1fMJA3i/D8qi4N8neTUxuMxteoCyUikPp+r9ob90PmOU90i9P/tDfuh8xymQFs0VelVWLAvP9as3apNoG/ClhY1uVDyRn++bCkv0kYAPvYXBhWVK+tdKyJiAEiLjifMU5FtKnADvB8xP5Uoek9wNlh02EOt596SoJKY7yk+CT4rd17PPY0qrVmaKxTmCfLCozNFYSRp2wBmHLISR31Wf2i6WjAUSV5yu9jERNWOznxiMSXnZKWgFHTcoGDa4Eq8E1yrpCnqFM5RHs+c3+6m8OtNvay17SvVS3orUbMBCFZzC5BVBhKr2PEf1rSehLyVt5FJACSULR6yefekzPjWaYR8ltxM9kJKvGQE/fWk+irZKyyXFT21yOaQAAfMHyosidbgLT/aSNs9CThHOuZBUwvXeWjwPFE6HdodxJ04IKToK03B4aEkKEg8R51TbW6MZAVNDs6lP7vdyrl9Rjd6jZizp+yzL9odG0GSkQeVLbjzjZN9PzFadjWIFxSvtHZoUTbdu7xxocWatpbmy7VC9h+krqdSTVjhOlhKtw76Gro8omwHjarHZPREEkqSDoEjWVKOVI8yKbJ4WuCN0ty4wHTUjsqB8ieW6mPZoXihmSMqdCpX4J10jWKamOjrScOphttCQUZbJAvFlGLkyAaqdjbG6lspUe2oDPBOWdDlBuOFEumjyYn1N7RQNvZ4ZUYVO+VXOmh8as1uFXZKgLE2nTS4qMogLUDYAAmRY8MvHSKlYpoZcyRdWUcPhurUqM0nb3AqZHVnIeF+6u0YdSkySNbc/KuUswhUAgg3B0/y1YMsEJT3X8qIBs4why3k6d9SGXrkjfQBv3Rry/OjMt2FQBlk2qRSP0++0I90PmOU7MJpJ6ffaEe6HzHKOPIuRoTtVOMSdwHjVs6agqEmhYUOBZU99fIGoIHKAR+FA2zsAYtBaeTmQdw47iOB51f4fYwBlWsmIJ0MW4VPbZCdBQ0McjKF+gdoNLCH3As3QTlyixgLA111tSDjvRJtBtzIGesE+slScvjJBFfpgCuVNiiU5rh/mC6ezRjexPQulDQXiVKUuxKEmEdxi5rSNi4BAbAQAkJ7OUbo3VdFoVBSx1S8wHZOo/GqdvlhauyJLfCjA17ANQtp7UbYQpbhMJBUQAVKIAk5Ui58KqgCq29sDOMzYvqR+VI+KwkKMjT4XrStk7ZaxLKXmVZm1iUn7weBBsRULbmxEvJJT2VxruPfWHN0/eJtw9RVKRnJRFXPRJHWvwB2GT2juU8R6s78iTfmv+Gl3aZdLwwrYIfPrGLNI0Lh429XjWndGNjIwzKW0CAkRfUneTzJJJ76rp8P98hnUZVwi9aoTmASSdRNHSYrs10Dn2U+L2MoqSoGctVeKxiySgpyjfIIVY602ULEYRDghaQY0O8dxqqLUvEpNmGQo63/X3VaJMzQRs4oKim4IFhuifzrxty9WW9z55OWVfvWPOh4d0zR8coZRzM0LDC4qA0WbappG6fn9oR7ofMcp3actST0/+0I90PmOUUeQZGgPGo6BX2KJzVyk0JUeApFcxXmavKgQQCvimvRXtQFsGU14UA12qvKhYF1qRAJHdUVOyUCSbk76nkV4RULM06V9DcW0hxzZbqmis53WUEALMXU3I7C41AIB76x9O28X1xS9isS2oHKrM49KT/EJt3V+p1ppF9JXRvCO4Z159IC0J7C0wleb2E5vaBJ0M76bGfZkS3Mgcx+Pflhb63LSlU5ioDRIdHaKTPqkxympWxsZtBlCCxiVoOZQUhazlSEqSmVJclIEqv8A0o2EWpDbaG0wpYlCRMZQYLjkXVyTpx4Vf4tksYdsHIVBO/IjiRJUoXzKzXTcpFZJ9U06pG2PTR7mv7NZV1aOsUHF5RmWAEhRi6gBYAndU9CYpU9He0eswaReGyUJJvKUjs33wDHhTUDRxlqjZkktLpntEy0I0SaJAnhqNjMFmBKbKjzo6VSe6i1ZRUtpkCQbbq5aRJqwdRvFBbYuTx0qBhmm7Ckjp+j9oR7ofMcp6TNI3T5X7Qj3Q+Y5RR5AkPmIFz+t1R1GKlPan9bqA6mqaIuDnPaa7m0iojTuVUHfR0mDG46fjVFhga7mhg10DVlUezXgr6vAb1RD0mvDXteTULOTSn6QtgHF4VbaDCkkOp/iyhSSnyNNtRMUn6xHCFA+QqETp2fml/pK4xCMn1iOyrrIIgaAJgFMX86BtbpjilwCopkCIJ08fwq49MWDCNpKgQFtoVbxB/lpa2ygfVkfu386bHFBNOhsss5J7mx+gzayF4NxqT1rbhUsE6pWOyRysR399akmvzJ6L9ufRdotSYQ79Uv/ADxlPgsJr9LsrkUM40xXvCKFek2r4muCbeH4UBDzDG08b0cGo6ToOVHzVCHjgMGKAyuRUmaikZSe8/GoWgwVSH6QB+0N+6HzHKfRSL0/P7Qj3Q+Y5RR5BkPzwuf1uriJormpqOoxVlR4A4vDzXGFOZMHUVKQsEVCxa8igocCTcAAAXme+hYa3JqbivU1Fax6TBBSZsIUk34CDryrkbRSNVJAOnaRfjF6olMmDWhkdqgPY1KCMykpke0pI+81wraaJspNpntot335jzqiaX4E+vFUAY0cRaZum0aze2tAd2ogJUqZygqISUqVAEmEgyTFQiTZMoLqe0O4/h/WoWz9vIenKFCMvrDLJWnMAmTcwYPA2o68YJ1Glu0jj31VpotxadNGEenH7ej3Kf53Kz9/EZgL6U9+m1ebaCY3MpFiDcLckW33rPerPA1tjVIU21tR226QoKBuCCO8XHxr9YdFtpjEYVl7/iNpV4lIn4zX5Ly1+j/RFjyrZbAInJnSdNzio1PAil5qpMuFux9BrwC1C6+N3xT+deKxEDQ+afzrPYdBEoiTRE1GRiiT6pgf4Ln/AKqMl7kf9P50RTCgVCxTH1madQPO/wDSpSFT4WoeLRIHLjVFJ7nzVI/TxX17fuh8xynls0jdPR9e37ocf+I5RR5JI0VYoak2oizXhFWAitkpVyqq6YXwrpmIac7vYv8ACmNxgEVEcw02n4AgzxBB4VUotoZCemSl4Gd4RaWykqSGkpxiCUmIRGHE+rbn40BeIbJZSVNSlzEZ+tBUgS4SnMBe+6tKXgEkXg3m6UaxEkRrFq8/s1Ga6Unf6iN/hWb1DqrN/wDWx507/wCmK/Thxo9Uh3KMxgrUP7tuQXFDnEDxpceQgDGAFqR1gSmD1mXrW4hWmTS2s1pH0ELUSqFXgSlJi3MUX+zUSeym+vYTe83te8eVHPC27sDH1axx00ZhiusSTGVTnXYjNAgH6lsuQNYyzahsFrsBsFLgZd6wkgz+xpylPBMzrvnjWrjBCdEzczlTMkQTpqa5Gz03MJvb1U6REWGnKgXT0+Rv4gqrT/PMyzDM2AbR1auvweUKFs5aX2o3hR7XEhVRH2h1CCUg/VvXsAkjFesO6dP4q184BI3J3eyncOz5C1c/2cj91O/2U7zJGmk3qPBfcv8AEV/5/lGBdK5+nvhEzvy+sB15zfCqHGkhpyCsjrHJKQMuo9fgKe/TXsacQw4heQ9WoGE6wuZkEcfhWXuYFQBHWGCbiDBnxrXjwOk7AfXqmtO5YdIUJDfZ/wCIMwjfk/Gxq+2S6sodSmYSk54/cJbNxwzqSZpEeSreomb3nXzrZ/QVh8+HxBVCvrYMpSSQW0yJO7lpQ5MDUKsOHpGPrJS0c1t27lr6REJzpK4n6M8UT+/KMkc5mqzayQcyVFN8XfrCQgfsqJzkXjxrUX8AhcFSUqI0JSkx3SKjubIbWo5kIVNzKEGTESZFzFppDxX3Jj62MFFaeBU6X5wMElvLPbi5yn6i99SMuaPCl/DLZAwUFXX5sJMkZchUr1N89kZq1FzApOXMlJy+rKUnLIgxOlrVwnYrcpORuUiE/Vo7I4Jtao8e4GPq4wgoteP3JOCeSpOZBCkkyCCCCIGhFHUJEUPDYZLaAlIAAsAAEgdwFgKIDTkqRze+wNsUidPf79v3Q+Y5WgJFInT8ftCPdD5jlHHkp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066" name="AutoShape 18" descr="data:image/jpg;base64,/9j/4AAQSkZJRgABAQAAAQABAAD/2wCEAAkGBhQSERUUEhQWFRUVGBkXFhgXGBQYGBgYGBQXGBUYFRcYHCYeGBkjGhUUHy8gJCcpLCwsFR4xNTAqNSYrLCkBCQoKDgwOGg8PGi0kHyUsKSwpLCwsLCwsLCwpLCksLCwsLCwsLCwsLCwsLCwsLCwsLCwsLCwsLCwsLCwsLCwsKf/AABEIAQ0AvAMBIgACEQEDEQH/xAAcAAACAwEBAQEAAAAAAAAAAAADBgQFBwIBAAj/xABIEAABAwIDBAYGBwUGBQUAAAABAgMRACEEEjEFQVFhBhMicYGRBzJCc6GzFCM0scHR8CRSYrLhFTNygqLxU2OStMMWJUODxP/EABkBAAIDAQAAAAAAAAAAAAAAAAIDAAEEBf/EADMRAAICAQMCAggFBAMAAAAAAAABAhEDEiExBEFRYQUTInGBobHBFZGy0fAUQmLhMjNS/9oADAMBAAIRAxEAPwDTdv7VxDJJbbSW0pkqVe+/RQ5bq66KbdXiUOKWEgocKBlB0yIVeSbyo1K6SfZXf8P4isnxuJKWHsqlJ7buhIP90ze1cvJkcJrfY6/T9PHqMNJJO+fhZtWevutrGxtdxDyylagcjgmTveaG/wAajYHbbjSg42spWpYCokhSetKPrAfWMb9RuNAur8UH+FTpvUvn4Wbb1lc9bWLYjb7i3UrcWtWUp1NocCm9BAHracqA1iVozuIWpCkRBSogghskco3RF981X9X4Fv0TJcyXzNL6W7dfw5QWkpKJvPtEewT7MjQ8e69zs7aiX2kutmyhIncd4UBoQZB7qyza72bEKUdSFE/9Kfzpn6IO/sDo/jxH3qq4Z5PI12Bz9IoYovv+6T+4XA9LHWcSpnGEAKV2VgQlBNkjS7Z3KNwZnlaMbcedxqm20Qy0IdWtKhKiJAbNpNxxEb5gVlWKV9W93f8AhqUjGLQ+ooWpJKVCQSDd1M6dwoV1D7mnJ6NT3jV8eXNWjaeuHGo20sYUsuKSbpQog8wkkVkOz9pZmXpJJX1C7mbhS0qN7nVFC2aVJCEBawl1olYBMKCWnHUpIM2CkATrBI30a6m+383/AGE/hmlu3w/DmqND6E7bdfbdLq86krATZKbFtB3AT2ifOq5XS/EYXEKGKTmQoyMoHZTpLR9tPEG/C9jG9HeFSouPEnMg9UngEqQ2tR4zNu6lHFn66e+/+ekyzSjjTvc04+ixZM+SFbfT3G1MbSQttLiVAoUkKCptBEgzwohxqYnMNJ1EREzPCKwrF4xRbZbUolJbQkJJJSJw4NhoN/nXe0MX1qkKNyUNE94woJ+NG+oa7Co+h7r2ubfzX7m3naCMwRmTmIzBMjMRxA1I50o9JcXjWs7v0hDbcwhIAUT+6Ltm5gnWKzZLhBlKoKVpyEG6YUkDIfZEEiBxp86fbXn6kIX2VJUVxCZhXZB3mDNU8+qLb2oLH0Dw9RCG0r5tefmVy9qbTW0w43iARiIgQ0CjNICnDlEJEH1ZJMDv9/8AWWLVhy71qQnrEoR2Uh0gJWFLWm4QFKTIBANjeIpbTiyr6EktlIb6lCVHRwDEXWm0hMmPA0Fk9l3T12f/ANNW8rUWvv5GrH0anJSklyu3i2vsa30V6RJdwjS3HUlwNIU8SpMpUUg9vTLrVrhtrtuEhDiVZfWyqSqNdYNtD5GsFwCcuhj6hU/5mEqI7pMxxivVbPWhg4gLAQtbjYSmQSUlRJcixFhA5mi9axD9ERcv+VW1W3irN3c6QMJEqebAkpkrREpjMJnUSLc6SenWKS4+2pCkqSWhBSQQYdcBgi2oIrPvpRVhg3b+8UrQQAtlkC2kSk0y7S6OqwhShbhUpQKzlJCRLiwAkHSyQTzKqfhySbMHW9DHpoJ6t23t5LuaX0qP7I7HAfzCsj2is/Rnf8bvyma0Lpp0iKQtgNEhSYK5ywZBkJI7SbXIPgaz/F4ZZwyyAYcU6UbgoZGwCmdQSk35VkztOe3b90bPRycca1d3t+R4+frV/wCFXz2qhMJ9T3g/7g1KQ5nUpQBhTalDjBeaN6j4MXSmDIdSI4y6VJjjIUnzrJ4fD6s7F7S+P6UBcbUtS0JBUooSUpSCT2Mys1tEiLnQffOcV2H/ANf/ABVcdHMehrr0LBCnkZWyBIlDbhKDF0nfcRY6RVMtJKXQN/4tCilGo35P7C1kcptPs0TNoL+vMfuq+5FNXRS2z3j/AB4j7zSfjsRKusAIQRPaGUhKgkhRBgxb4inPo3s9xGAWFpKVL61YSfWhclMjcTa3Om4k9T+Jh6uS9XFX3X6UIb6vq3+4/Iojp+tX/hPzU1w5h1qUppKCpbvZQBE5smUggmRESToBJm0Ey2T1yxvCVTAJjK6M08B2hc2pVOvh9joa0pNfzlFbs8kZAntDLlcI0TORaQoiwOZMQYOtWuDN2Pcq/wC0fq0axjatmpaQIWyptLgAgFRCjmBFlZrmdeNVOGSpP0dWVRzNhKQkEkleHW2Mo9rtKvGl+FNcdLVeX3ELJri3L/JflQ3+jhP1T/vR8lukjEf3vn/NTn6OsSAX2jOaUuaSIyhuCdypQbH8DChtNgtunOMuWQc1iDPZtvnlUyJvHH4ldNJR6nLb7r6ldtBeUMk2ENCSYH2Ya0PDtKtMi6wJBBjql5LEA+rBq9anCvYdzENqAbShSgpMKj6NkkJVAJSo6TNuNe9JlZsY4RaSTex+yk3B0qpLZ+NmnHnerR20p3+SKhCYM/8AMT81FaR6QD+zJH/MT/Kus8U0Uo6yOylw30TKFpUU5jYGOPGnzppietwjSwFJC1oVChChKFGFDcb0WP8A65e77GbO76nE15/VijjF9jZ/usN88VVtr7Ds/vMn/TiauNpNFGGwLsHKlhlROgORedScxsDlG+KplBSM7aklJV1ajIjJlDoAWDoTntxyKqT5fx+iNHTSjpjv4fqYNg3/APo/8DdWOOP/ALWzbV7ER/qqEzhzmbGVRLjQCUhJJMspIIGpEC5GlWbeEcxGBLTbaz1DrpWoCR9aCoACZKkz2hFpHGjRcpxThv3j+il8ygVglABYSoMqBDaiCAvKdU5rkAKF9K0vp7/ft+6HzHKpdsOrxeCYcS0pKWM7aye0mUJQMySLlEpUJixSQRaasOlG0evLDuRaOsYSrKoDMAVuRN/HuIrThVTfuOF6QzPLHG3z7Sf5mkY7ZrbycrqErTwUAR8aFi9mNuJyLQladMpAIjTTdap5FDIptHJjJruUi9gNICi022hZSUhQQmwMWgRIkC3IUobJ6DOoxKVOQG21ByUn11gynmkAgEzcwALSRoSzXBbFKnji6bRrh1OSEZRT55IR2a0pRWW0lcFJUQJyqjMJjQwK+TsFkJUkMt5VxmTkTCoECRF4qcUQDzrw4kC1FSE6peJFf2Y2vKVoSooMpzAHKRoRw/pUlKL3r0G99969cWBRaUS34kY4BvPnypzxlzQM2WZidYkDyFeowaQsqCRmUIUYElImxOpFzbnXTapBJnjRmzaalIlsgp2UyApIbQElRUU5UwVbyUka21rpDCOyAlIyeoAAAm0dmNLcKKtcrVytHHvobCpOkVWxab7nTGHSlSsqQCq6iAAVECO0d9uNfYrAtqUhSkJKkTlUQCpPNJNx4Vy+SCOHfXTz1p++oTe7PFYVC4C0hQTcZgDBBkEAiARa/Kh/Q0SSUIJ4lKZ0jXXSpDKrSbUFOK1i4OhsL1RNzpGBRly5U5SZIyiJjeIg6Dyqo6V7FcxLSUNlKT1gUSvNAEKBMJFzcWt3ir1lVr1yDao0mqYcMkoS1Re5D2bshLWHaYPaS2hKZUBCsoEEjTUTFGfwySdB8PD8fOpSTIoTixMVKQGpgUYZMglIkSEmBImxg7hUhCBeBrc8zx5mhOqvyoiXRNWRt8hkgcKR+n/2hHuh8xynpFIvpA+0I90PmOUyAme5o1DIohoKjVNgoCscqEFmLA2o/WVCDus7u+hY5bkhDt4Pf51ExBgyKM2swDG6K4eRvA8P1vqiI8SYANzHHnrX2OkoOU6fdvqEMUbpGkXojeIhJHhrULoKw1I9rgfjUgnKABfhVcpz1TuMyPGu1u5TKRAIvvvuqFgXsQrOdwmpmHWR2jwHPSq3FYjtDjbjXuIxZSIm+hqEJD2JzLBItw8aMgTnSTzB8f8AaoaLpkmY8a5edumDa+lpM/dUIWGGfsoHd+VQWFZjy7qkdZmEi8cxPOo6yRYGPw33FQhYYQwFDgfPhrXGcpBGvCvWlcyRz3foGucQqLTaOWtQgVl3dQXnIXIojURJ3XqMm5JPhUISEplQmiLEGRQmSRcbxRFrA5moRkts0kekD7Qj3Q+Y5TqyaSPSCf2hHuh8xyji9xMjR6C6aOaA7QsqPIBOs0F8Xg6HffduNeurMwndxrhCyqQbEVQ0+ZAjuoTOJgXveormMIsLGYP9DXIUrMBOaZ8IqFpAVIlZ1AndFfPZrZfVJi/HnRVgZpJAAuSTEW31TvbRWokoBNzlJsmN0JFyfKhlJR5CUW+C1xoITc9nlGvjXzOPRAzEJtvIGnfSvtR3EOCFO5UcEjKT3kX8JNVjOwwFHMVqETKlEG3LUgC/GsU+sguB6wPuMu1tuMBSfrkW4EH7qj4HpHhLgvt5jvUsC+71opefwjSTmCUSb9lIJi1yqIH5UvbQwAWlWVE6eqST6wIv6tXDq7e6C9R5mwMCUAghQUNUkHXu1oO0GSGwEzG/u76wVj6VhV5mFONmbkK/mSLEd4NaH0f9KGdPVYxHVrIs4B2FH+IewZ36d1bE01szO4uPI8YFMAEAg772jwor0lQVaNDxqFhtotpSAg5pvIiPAyanJWCkkeR41aKBNY1ZNtOH51NDgUmeVhzqvw6O1HHv5cKnOLhQEW3HnVkChWRFxfjQmhJvwrvFLGWCd9q+aT8NP1uqFHTKojlIrtLe+uUC5O412hXPX4VCMlMi1JPT77Qj3Q+Y5TwgWpH6f/aEe6HzHKOHImRo5qO9Ug0JxVUwYlZi3hMjXfpXLLk3i+hoeMPaMb6hurVBymI9kEzFA2PSI75Oa8CZN+de4XELBIAk6QdBxr36TmjesAjviCJ7pHnUlhkJEeZrB1PVaFUeR0YWtyI7gOtUC4Zi4G7/AGqScON1rRRZ/X63V8lyRy/V+6uRPJPI7bHLYiPYIAWF/jVDjMAQQL5jOUJ1753f4j4CmhaoqFiHUNpU4Ukzp+8tW4D+HXyJq1B1uGpidtXDN4YIU5ZC1EKgSlKzcEWsk33WJnQ2qn8aHlZWUuLTYJJ7CBeJHKmJWxy+4V4k5j7KPYQN4Sn2jzPGrLZmFyPLEABJ3aZQkGBWiKVeLCTFdvoaViFEJvfL9xKrnwivXPR+3lslJM758bzandAEaV8pfKijKS7k2Zn2BwL2AktDOJuncoe1bQG1O2x9tsukgOpk+ybK8AdTRHsOlW6kzpTsYpl1sXF1JAFxxjiNe4RWrFna2YMsWrdD+4iHE5ZvbX8O6jvYmFZQnN+FJHRLpUrEDqlGVIEoVvKbSJ4gFJHJXKm5mxkm+p3V0IuzLJUSX0SM2kezzrllE6m/6sakBjsGTJN/y0oSEXkdxvRC2SVDKjvtXLatZqa1G7ShFrtEgf71CiQ1pST0++0I90PmOU7NUkdPvtCPdD5jlFHkVI0eouIXFSai4gWNUyo8ldimjO+D8ONRCQFHSL9wHM1YpxAM33Xpe6QY4BMo1NiNJvpHdOtKyS0qzTFW6CYFAgK3qmJ8/uj4V2vGdoJB0uo8B+r+VUmO2p1e+SBHG9iR5mD3VVY3bKkkNpJU4q6j+J4CZPhXAlc3ZtUKGt/aQK8iT/iO4Dh3mvl7TSElSiAkacCRr4AfGKW1NrQkFQIESpR4bzwJOg76htYlTigVQEiAlOsAGU5jykE8SQKOEVRNA2YN1Tp6xzsNIEwdSIkZuAi574r3F7SbPbO4GB+6DqeRiPMClXbXSMqCWkkkXUoAesAbA8iq57uFVOzdqKxDvVNGUIOZ1dzmII7KSfZE675J4Uz1VrcFRpjUhJU8gzAsSRplA7Q5ST8KuAmEqJ1V92/8Kj4RoNoG/jxP5UYuTc/q9BHd7DKPUKr0mgF2uVu8Y86NhByajPthSSDXwdrkKtV1QaM62E2WNuoaTZCiogboU0SR5zWrPpOYAHdw38CaRF7MP9rsuJmzLk/5YA/npzMAdnsqN9Zn+tdfG7SfkYciqTCKeWlJTvNTsBZMEHvqP1BWnNrPDWitKAT50wQy2YcBAiuQu5qNhE2Os7qO0KgNEpsUkdPx+0I90PmOU8tikf0g/aUe6HzHKOAqRohNRXTcfrdUlQqG+d50GtASKIO1ANeNqTemG1Q2loKIgkqMiLJy2B/zfdTRtHE5iBuH31nvpPZynCrVOT6xBjiQnyMA+VKyx1RaNeLlFbtLakOXB7KQsjiVHMBHMkeVMnQ/ZgRLjnaeX2lcGxuTPHjG+lnHYYIxXXrGZDiGi0B7SymLb7EE+NN2yusCADCPIq8AZA7zJ5CuJkSUUl3/AJRuGF9kOIKdJ0sDHODb86T9o7IU2D1pSlCO1nEhK1E9lJEyiCTAuJ31abV6TMYFMOKzOG6WkmXFE71Ekx3k9wpN2p0gce7b6+rQLpaR2jHMaAXOpk/Cqx4p89hKtMrPoynpCZS0burjtL/hTPqpAEePfTz0S2MllgrCQCs2HKZJ8T/KKr+imBTiEjs5U2URYkJ9kHvN/Km99Q0FgBAHIU2eRy9gNK2QMRigBe1RFbRUZDaf8x08ONGxrXZqrx20Aw3YStVkg7yTH4+FHFXwPqgG0MG+TK8UG08EiPI0NnZ60gHry4BFz99LHSjYLhJUpfXLsqTnKSkgDI0ACApJnWCRBpn2NgG2gEtZ4OUlJCiASkZsiiNATBF7inSxxUbuwFK3wW+C7W+Y38aFtnFLSnI0UoJElajASJoWzcSQpQO41x0i2R9IZUlK4WRYEEggAx/qigik3QRTbPwDyMQ083ifpH1gQ4NRkWQFiZjSD4CtAwqBFwDM6/hSD0A2K61isq0KTLeZQ0RnBUN1pIyHzp5cWUKjUcNa6GPuYsz9ouNnqAzjcD99RlsEKk6E2oqHIGnM8++u3kyAYtTjOScGmjlOVU1xhUwNL/jRlXIqAsOg0i+kD7Qj3Q+Y5T0ikb0g/aEe6HzHKZAVI0Q1X44wmrCoOOPZNAyQ5KdxFieY+P30sdPMK2vCgrUkQ6LHioERA1JIHxptQ4BvE8+61qTvSXgFO7NXAALTiVzA9WYUY3kBVKkrVGmDplJ0hx2Gaw+HdWoqyI7CUGCoZRcTPZHPjeartkdJXnmHHgEYZrNlBTKnVxuCjoLgSAKTcCsLBW6S4lCSkTHZaQm505gDmqmTF4sjB4JDQEu5YAA1JzKi3E1keCGOOlbu+fmaotykr48CvOCbdcJbK0v3VlcmVbzClTJNC2e08+4A4klMwlPFRVAm3aEx3zV/0gwmQsqUnO6kw22hMlZ3Z1AWHICTy1pg6PbOKFBSiFPmxICSlk3lIixXBiBZMnUzQPNUNS78BTW+xc7Pw6cIyGk3Vq4ob1bxbduqb1oN6pMVjBnypgpTabQTvqUxibViqh2OG1kh6+tRuoQDOUTxtXZc7vhQ3cRY6fCr1UaFCwwfAHCvE8hFRmlkn+g/KrDDiNfwolOwZRSRVHDZST980bZgUsEjjb9cKJiUZnYUCRutaop2stojJh1BOaCSUJMfvZb2+NGCia4taCFiykm44jh3GrjAhLkOA2On4iqxDvWAqNhu0n+lSdgtA50ybKkabxfdWjpZ+1pM/UxuOrwLxtgX5184ohIEa3oRNxAEgXmjuvg6boronOCYRztCpIPavaoLGJvuqxEEA+NQpnaBSN6QPtCPdD5jlPaRSJ6QB+0I90PmOUcORUjRDULG+qamL0qvxi4oCQ5KiBN5ii4zDJU2W1CUqTlI4giDXOLciEzH73juqI6RKSlXEcp4fdQS3NCMA6T4A4N13Dhab+z2icsgpBgQCcqTrVz0L2n1rbbMEu4ZWdABgqbJ7YnflzEwNa+cxq3HnVp2cXnVFQWSlxQSoKiIAiOzVNjukiutbW2yGH2VqEISEg9oylSdSdQQap3kWhL42vohl09V/A07HYNx2W2zlkezIKhvBcM5U7jFdbHfSylWGQVdYAZVkKUgWkIJ3ado3Otqqdg9NsPiiApZw7ntIJGVRjcTY/fV4qdc1uPKuXPG4ezI1RalumQArLKYEg6VLwTm6aXdo7XaOIBadSvMIWEmYKePgd3CrPCYqCDupU4uPJqg7WxbPvZagqxEz+t9d4rEBdhRmcACmd+nxpT3Gp1uHwK+NT1OhOtRndnqyfVRni2awJi08KUFYnFpXGJdQzoAS26sX4KHZgczTsWNvuLnKx2SomuFpTvqBsosFJU5ji4BaEhLe+PVSCojnMRR9rYzZyG1Eqz8gVrnXnG6maHwKUt6pnOExYzKTO6attkOdWCu8qMxugWBJ8KX+h+zQjCNzMqAmdRmMx4TTFicOkQAbG3hFaemx+05eAnqsirSiww7gcSO0JJk7ovU0YEASNRVXgsGMtpnutbnV2hMgA8BW85zZFaw96sGFiABccaC6mPGitLsRa3CoTsS0UiekH7Sj3Q+Y5Ty0bUi+kD7Qj3Q+Y5RwFSNDXpUDFN5gePGp69KrMY7lSTIHD+lAXAqsQDrawAi023/AAqDtjEhDK3lJUQ2lSwEwCSBP4V689eTeqPpXt5tnC5HRnDq8gTMZpyyCdybyTypcnXBoitxc2D0yfxjjjeHQNDlJHZRJAC1cSBmMbyaUelOzW8O680VS61kWhUQVFQSpc8R2jT90axOFwrQRhiFF1wiZkqVmiZ3pSVADkOdKfSjBt4vEvKmCT1aFcFJTbwi0c65+GaWd0qj878zU09OwkY1kOy40ghKQCuAcqdN9AGNcUjKVrKeGZRHlMVLw+11IZcw8AhRm+46EjnAjzo2E2WoYbroJSVFJO4cPM129Wlbr3GSMdcrXx95VYbFFCpFPuxtvhaADqBSpgtkdaYFS3NmOYcixjlWXqFjy+z3NvTRnj54H/B4yaZMAuU/rjWc7M2ymIOo40z7K22Ig+HnXFnjcHujc1sOjK7XobycxiqtG1RHOpDG0wTumqTF0yU3gUC+RPkKh4nZrZ9hPlU5DxOlCeHOpRE2guz2RERZA+/T4ffR8MidR/tVY3tFSU5EjtSTJ8BHwpg2coFMqEQJNdfBHTBHOzO5HDOKyDeeF7frSpbGKKiDVSuVAq3fnpNWWHfCU2iT508ztFmpuSCd1fMJA3i/D8qi4N8neTUxuMxteoCyUikPp+r9ob90PmOU90i9P/tDfuh8xymQFs0VelVWLAvP9as3apNoG/ClhY1uVDyRn++bCkv0kYAPvYXBhWVK+tdKyJiAEiLjifMU5FtKnADvB8xP5Uoek9wNlh02EOt596SoJKY7yk+CT4rd17PPY0qrVmaKxTmCfLCozNFYSRp2wBmHLISR31Wf2i6WjAUSV5yu9jERNWOznxiMSXnZKWgFHTcoGDa4Eq8E1yrpCnqFM5RHs+c3+6m8OtNvay17SvVS3orUbMBCFZzC5BVBhKr2PEf1rSehLyVt5FJACSULR6yefekzPjWaYR8ltxM9kJKvGQE/fWk+irZKyyXFT21yOaQAAfMHyosidbgLT/aSNs9CThHOuZBUwvXeWjwPFE6HdodxJ04IKToK03B4aEkKEg8R51TbW6MZAVNDs6lP7vdyrl9Rjd6jZizp+yzL9odG0GSkQeVLbjzjZN9PzFadjWIFxSvtHZoUTbdu7xxocWatpbmy7VC9h+krqdSTVjhOlhKtw76Gro8omwHjarHZPREEkqSDoEjWVKOVI8yKbJ4WuCN0ty4wHTUjsqB8ieW6mPZoXihmSMqdCpX4J10jWKamOjrScOphttCQUZbJAvFlGLkyAaqdjbG6lspUe2oDPBOWdDlBuOFEumjyYn1N7RQNvZ4ZUYVO+VXOmh8as1uFXZKgLE2nTS4qMogLUDYAAmRY8MvHSKlYpoZcyRdWUcPhurUqM0nb3AqZHVnIeF+6u0YdSkySNbc/KuUswhUAgg3B0/y1YMsEJT3X8qIBs4why3k6d9SGXrkjfQBv3Rry/OjMt2FQBlk2qRSP0++0I90PmOU7MJpJ6ffaEe6HzHKOPIuRoTtVOMSdwHjVs6agqEmhYUOBZU99fIGoIHKAR+FA2zsAYtBaeTmQdw47iOB51f4fYwBlWsmIJ0MW4VPbZCdBQ0McjKF+gdoNLCH3As3QTlyixgLA111tSDjvRJtBtzIGesE+slScvjJBFfpgCuVNiiU5rh/mC6ezRjexPQulDQXiVKUuxKEmEdxi5rSNi4BAbAQAkJ7OUbo3VdFoVBSx1S8wHZOo/GqdvlhauyJLfCjA17ANQtp7UbYQpbhMJBUQAVKIAk5Ui58KqgCq29sDOMzYvqR+VI+KwkKMjT4XrStk7ZaxLKXmVZm1iUn7weBBsRULbmxEvJJT2VxruPfWHN0/eJtw9RVKRnJRFXPRJHWvwB2GT2juU8R6s78iTfmv+Gl3aZdLwwrYIfPrGLNI0Lh429XjWndGNjIwzKW0CAkRfUneTzJJJ76rp8P98hnUZVwi9aoTmASSdRNHSYrs10Dn2U+L2MoqSoGctVeKxiySgpyjfIIVY602ULEYRDghaQY0O8dxqqLUvEpNmGQo63/X3VaJMzQRs4oKim4IFhuifzrxty9WW9z55OWVfvWPOh4d0zR8coZRzM0LDC4qA0WbappG6fn9oR7ofMcp3actST0/+0I90PmOUUeQZGgPGo6BX2KJzVyk0JUeApFcxXmavKgQQCvimvRXtQFsGU14UA12qvKhYF1qRAJHdUVOyUCSbk76nkV4RULM06V9DcW0hxzZbqmis53WUEALMXU3I7C41AIB76x9O28X1xS9isS2oHKrM49KT/EJt3V+p1ppF9JXRvCO4Z159IC0J7C0wleb2E5vaBJ0M76bGfZkS3Mgcx+Pflhb63LSlU5ioDRIdHaKTPqkxympWxsZtBlCCxiVoOZQUhazlSEqSmVJclIEqv8A0o2EWpDbaG0wpYlCRMZQYLjkXVyTpx4Vf4tksYdsHIVBO/IjiRJUoXzKzXTcpFZJ9U06pG2PTR7mv7NZV1aOsUHF5RmWAEhRi6gBYAndU9CYpU9He0eswaReGyUJJvKUjs33wDHhTUDRxlqjZkktLpntEy0I0SaJAnhqNjMFmBKbKjzo6VSe6i1ZRUtpkCQbbq5aRJqwdRvFBbYuTx0qBhmm7Ckjp+j9oR7ofMcp6TNI3T5X7Qj3Q+Y5RR5AkPmIFz+t1R1GKlPan9bqA6mqaIuDnPaa7m0iojTuVUHfR0mDG46fjVFhga7mhg10DVlUezXgr6vAb1RD0mvDXteTULOTSn6QtgHF4VbaDCkkOp/iyhSSnyNNtRMUn6xHCFA+QqETp2fml/pK4xCMn1iOyrrIIgaAJgFMX86BtbpjilwCopkCIJ08fwq49MWDCNpKgQFtoVbxB/lpa2ygfVkfu386bHFBNOhsss5J7mx+gzayF4NxqT1rbhUsE6pWOyRysR399akmvzJ6L9ufRdotSYQ79Uv/ADxlPgsJr9LsrkUM40xXvCKFek2r4muCbeH4UBDzDG08b0cGo6ToOVHzVCHjgMGKAyuRUmaikZSe8/GoWgwVSH6QB+0N+6HzHKfRSL0/P7Qj3Q+Y5RR5BkPzwuf1uriJormpqOoxVlR4A4vDzXGFOZMHUVKQsEVCxa8igocCTcAAAXme+hYa3JqbivU1Fax6TBBSZsIUk34CDryrkbRSNVJAOnaRfjF6olMmDWhkdqgPY1KCMykpke0pI+81wraaJspNpntot335jzqiaX4E+vFUAY0cRaZum0aze2tAd2ogJUqZygqISUqVAEmEgyTFQiTZMoLqe0O4/h/WoWz9vIenKFCMvrDLJWnMAmTcwYPA2o68YJ1Glu0jj31VpotxadNGEenH7ej3Kf53Kz9/EZgL6U9+m1ebaCY3MpFiDcLckW33rPerPA1tjVIU21tR226QoKBuCCO8XHxr9YdFtpjEYVl7/iNpV4lIn4zX5Ly1+j/RFjyrZbAInJnSdNzio1PAil5qpMuFux9BrwC1C6+N3xT+deKxEDQ+afzrPYdBEoiTRE1GRiiT6pgf4Ln/AKqMl7kf9P50RTCgVCxTH1madQPO/wDSpSFT4WoeLRIHLjVFJ7nzVI/TxX17fuh8xynls0jdPR9e37ocf+I5RR5JI0VYoak2oizXhFWAitkpVyqq6YXwrpmIac7vYv8ACmNxgEVEcw02n4AgzxBB4VUotoZCemSl4Gd4RaWykqSGkpxiCUmIRGHE+rbn40BeIbJZSVNSlzEZ+tBUgS4SnMBe+6tKXgEkXg3m6UaxEkRrFq8/s1Ga6Unf6iN/hWb1DqrN/wDWx507/wCmK/Thxo9Uh3KMxgrUP7tuQXFDnEDxpceQgDGAFqR1gSmD1mXrW4hWmTS2s1pH0ELUSqFXgSlJi3MUX+zUSeym+vYTe83te8eVHPC27sDH1axx00ZhiusSTGVTnXYjNAgH6lsuQNYyzahsFrsBsFLgZd6wkgz+xpylPBMzrvnjWrjBCdEzczlTMkQTpqa5Gz03MJvb1U6REWGnKgXT0+Rv4gqrT/PMyzDM2AbR1auvweUKFs5aX2o3hR7XEhVRH2h1CCUg/VvXsAkjFesO6dP4q184BI3J3eyncOz5C1c/2cj91O/2U7zJGmk3qPBfcv8AEV/5/lGBdK5+nvhEzvy+sB15zfCqHGkhpyCsjrHJKQMuo9fgKe/TXsacQw4heQ9WoGE6wuZkEcfhWXuYFQBHWGCbiDBnxrXjwOk7AfXqmtO5YdIUJDfZ/wCIMwjfk/Gxq+2S6sodSmYSk54/cJbNxwzqSZpEeSreomb3nXzrZ/QVh8+HxBVCvrYMpSSQW0yJO7lpQ5MDUKsOHpGPrJS0c1t27lr6REJzpK4n6M8UT+/KMkc5mqzayQcyVFN8XfrCQgfsqJzkXjxrUX8AhcFSUqI0JSkx3SKjubIbWo5kIVNzKEGTESZFzFppDxX3Jj62MFFaeBU6X5wMElvLPbi5yn6i99SMuaPCl/DLZAwUFXX5sJMkZchUr1N89kZq1FzApOXMlJy+rKUnLIgxOlrVwnYrcpORuUiE/Vo7I4Jtao8e4GPq4wgoteP3JOCeSpOZBCkkyCCCCIGhFHUJEUPDYZLaAlIAAsAAEgdwFgKIDTkqRze+wNsUidPf79v3Q+Y5WgJFInT8ftCPdD5jlHHkps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2068" name="Picture 20" descr="http://t3.gstatic.com/images?q=tbn:ANd9GcQI-M2_L-ExAfVE7aiRzrJgIusvIXNvy0WFwUMRpo7gUVttqxyn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996952"/>
            <a:ext cx="4150792" cy="2530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74639"/>
          </a:xfrm>
        </p:spPr>
        <p:txBody>
          <a:bodyPr>
            <a:normAutofit fontScale="90000"/>
          </a:bodyPr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Who were the National Socialists?</a:t>
            </a:r>
            <a:r>
              <a:rPr lang="en-CA" dirty="0" smtClean="0">
                <a:latin typeface="David" pitchFamily="34" charset="-79"/>
                <a:cs typeface="David" pitchFamily="34" charset="-79"/>
              </a:rPr>
              <a:t/>
            </a:r>
            <a:br>
              <a:rPr lang="en-CA" dirty="0" smtClean="0">
                <a:latin typeface="David" pitchFamily="34" charset="-79"/>
                <a:cs typeface="David" pitchFamily="34" charset="-79"/>
              </a:rPr>
            </a:br>
            <a:r>
              <a:rPr lang="en-CA" dirty="0" smtClean="0">
                <a:latin typeface="David" pitchFamily="34" charset="-79"/>
                <a:cs typeface="David" pitchFamily="34" charset="-79"/>
              </a:rPr>
              <a:t>When did we first hear about them?</a:t>
            </a:r>
            <a:r>
              <a:rPr lang="en-CA" dirty="0" smtClean="0">
                <a:latin typeface="David" pitchFamily="34" charset="-79"/>
                <a:cs typeface="David" pitchFamily="34" charset="-79"/>
              </a:rPr>
              <a:t/>
            </a:r>
            <a:br>
              <a:rPr lang="en-CA" dirty="0" smtClean="0">
                <a:latin typeface="David" pitchFamily="34" charset="-79"/>
                <a:cs typeface="David" pitchFamily="34" charset="-79"/>
              </a:rPr>
            </a:br>
            <a:r>
              <a:rPr lang="en-CA" dirty="0" smtClean="0">
                <a:latin typeface="David" pitchFamily="34" charset="-79"/>
                <a:cs typeface="David" pitchFamily="34" charset="-79"/>
              </a:rPr>
              <a:t>What </a:t>
            </a:r>
            <a:r>
              <a:rPr lang="en-CA" dirty="0" smtClean="0">
                <a:latin typeface="David" pitchFamily="34" charset="-79"/>
                <a:cs typeface="David" pitchFamily="34" charset="-79"/>
              </a:rPr>
              <a:t>did they want for Germany?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Adolf Hitler: </a:t>
            </a:r>
            <a:br>
              <a:rPr lang="en-CA" dirty="0" smtClean="0">
                <a:latin typeface="David" pitchFamily="34" charset="-79"/>
                <a:cs typeface="David" pitchFamily="34" charset="-79"/>
              </a:rPr>
            </a:br>
            <a:r>
              <a:rPr lang="en-CA" dirty="0" smtClean="0">
                <a:latin typeface="David" pitchFamily="34" charset="-79"/>
                <a:cs typeface="David" pitchFamily="34" charset="-79"/>
              </a:rPr>
              <a:t>The Man, The Moustache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endParaRPr lang="en-CA" dirty="0"/>
          </a:p>
        </p:txBody>
      </p:sp>
      <p:pic>
        <p:nvPicPr>
          <p:cNvPr id="19458" name="Picture 2" descr="http://t2.gstatic.com/images?q=tbn:ANd9GcSLJzXI1n0MUB_ISB1ilZa1Tapn_Z4CCnr-Xg_zTjjEhEqudmsD4TrGNLY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99128"/>
            <a:ext cx="1800200" cy="2141416"/>
          </a:xfrm>
          <a:prstGeom prst="rect">
            <a:avLst/>
          </a:prstGeom>
          <a:noFill/>
        </p:spPr>
      </p:pic>
      <p:pic>
        <p:nvPicPr>
          <p:cNvPr id="19460" name="Picture 4" descr="http://t0.gstatic.com/images?q=tbn:ANd9GcS1xA8Q9WWD3SCNxyMAyD4iWwQhzAE0Q_SZYGcNBMGOlIHHfik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484784"/>
            <a:ext cx="2143125" cy="2143125"/>
          </a:xfrm>
          <a:prstGeom prst="rect">
            <a:avLst/>
          </a:prstGeom>
          <a:noFill/>
        </p:spPr>
      </p:pic>
      <p:pic>
        <p:nvPicPr>
          <p:cNvPr id="19462" name="Picture 6" descr="http://t2.gstatic.com/images?q=tbn:ANd9GcRgxwjh9oDxtzsJzFjkaCst4-FKlsRyC_bZZHaGN1j3M2xTrYg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628800"/>
            <a:ext cx="2581275" cy="1771651"/>
          </a:xfrm>
          <a:prstGeom prst="rect">
            <a:avLst/>
          </a:prstGeom>
          <a:noFill/>
        </p:spPr>
      </p:pic>
      <p:pic>
        <p:nvPicPr>
          <p:cNvPr id="19464" name="Picture 8" descr="http://t0.gstatic.com/images?q=tbn:ANd9GcS5JOcfhxm24mZaXra_Fmy4TyVXoM7TguTfgHGZQA1mtJN9cpyXX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4221088"/>
            <a:ext cx="2514600" cy="1819276"/>
          </a:xfrm>
          <a:prstGeom prst="rect">
            <a:avLst/>
          </a:prstGeom>
          <a:noFill/>
        </p:spPr>
      </p:pic>
      <p:pic>
        <p:nvPicPr>
          <p:cNvPr id="19466" name="Picture 10" descr="http://t0.gstatic.com/images?q=tbn:ANd9GcQC3hgLjk9jekM3dD74tKLEUKld0glmhOTuVweQ-hkiTLjTbw8C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861048"/>
            <a:ext cx="1876425" cy="2438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236296" y="357301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  Declaration of        war, 1914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6876256" y="3789040"/>
            <a:ext cx="576064" cy="1588"/>
          </a:xfrm>
          <a:prstGeom prst="straightConnector1">
            <a:avLst/>
          </a:prstGeom>
          <a:ln w="698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9512" y="494116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Soldier, WWI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39552" y="5661248"/>
            <a:ext cx="720080" cy="1588"/>
          </a:xfrm>
          <a:prstGeom prst="straightConnector1">
            <a:avLst/>
          </a:prstGeom>
          <a:ln w="698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/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Born in Austria in 1889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Moved to Vienna at the age of 18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Joined the army during WWI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Following the war, he joined a military intelligence unit – he was told to keep an eye on members of the German Workers` Party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u="sng" dirty="0" smtClean="0">
                <a:latin typeface="David" pitchFamily="34" charset="-79"/>
                <a:cs typeface="David" pitchFamily="34" charset="-79"/>
              </a:rPr>
              <a:t>Weimar Germany</a:t>
            </a:r>
            <a:endParaRPr lang="en-CA" u="sng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7"/>
          </a:xfrm>
        </p:spPr>
        <p:txBody>
          <a:bodyPr/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1919: Provisional government drafts a new constitution in Weimar, Germany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French and Belgian occupation of the Ruhr Valley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1923: Hyperinflation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Culture flourished as the government</a:t>
            </a:r>
          </a:p>
          <a:p>
            <a:pPr>
              <a:buNone/>
            </a:pPr>
            <a:r>
              <a:rPr lang="en-CA" dirty="0" smtClean="0">
                <a:latin typeface="David" pitchFamily="34" charset="-79"/>
                <a:cs typeface="David" pitchFamily="34" charset="-79"/>
              </a:rPr>
              <a:t>    floundered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17410" name="Picture 2" descr="http://t1.gstatic.com/images?q=tbn:ANd9GcQ5jQS-c_DnmwfKyLTy3-UxxFPalDE0G9zdltvlpLA9zosgfY1Hm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4437112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Hitler saw the German Workers` Party as a means to reach his political ends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February 4, 1920: Hitler delivered a speech outlining his 25 points </a:t>
            </a:r>
            <a:r>
              <a:rPr lang="en-CA" dirty="0" smtClean="0">
                <a:latin typeface="David" pitchFamily="34" charset="-79"/>
                <a:cs typeface="David" pitchFamily="34" charset="-79"/>
                <a:hlinkClick r:id="rId3"/>
              </a:rPr>
              <a:t>http://www.historyplace.com/worldwar2/riseofhitler/25points.htm</a:t>
            </a:r>
            <a:endParaRPr lang="en-CA" dirty="0" smtClean="0">
              <a:latin typeface="David" pitchFamily="34" charset="-79"/>
              <a:cs typeface="David" pitchFamily="34" charset="-79"/>
            </a:endParaRP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Hitler created a new flag for the National Socialists, featuring the swastika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July 1921: Hitler became a member of the Executive Committee of the party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6" name="Picture 2" descr="http://t3.gstatic.com/images?q=tbn:ANd9GcRamb4yEHr4u-wRZ_qBqMzL4lmKygxrrMXcdwMw-nkRwTsVVsx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8907" y="0"/>
            <a:ext cx="1855093" cy="1855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The Beer Hall Putsch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>
                <a:latin typeface="David" pitchFamily="34" charset="-79"/>
                <a:cs typeface="David" pitchFamily="34" charset="-79"/>
              </a:rPr>
              <a:t>November 8, </a:t>
            </a:r>
            <a:r>
              <a:rPr lang="en-CA" dirty="0" smtClean="0">
                <a:latin typeface="David" pitchFamily="34" charset="-79"/>
                <a:cs typeface="David" pitchFamily="34" charset="-79"/>
              </a:rPr>
              <a:t>1923: </a:t>
            </a:r>
            <a:r>
              <a:rPr lang="en-CA" dirty="0">
                <a:latin typeface="David" pitchFamily="34" charset="-79"/>
                <a:cs typeface="David" pitchFamily="34" charset="-79"/>
              </a:rPr>
              <a:t>Hitler held a rally at a Munich beer hall and proclaimed a </a:t>
            </a:r>
            <a:r>
              <a:rPr lang="en-CA" dirty="0" smtClean="0">
                <a:latin typeface="David" pitchFamily="34" charset="-79"/>
                <a:cs typeface="David" pitchFamily="34" charset="-79"/>
              </a:rPr>
              <a:t>revolution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November 9: He and an army of ``brown-shirts`` attempted to take over parliament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Hitler was arrested and charged with treason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Sentenced to five years in prison, of which he served 8 months</a:t>
            </a:r>
          </a:p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Wrote the first part of </a:t>
            </a:r>
            <a:r>
              <a:rPr lang="en-CA" i="1" dirty="0" smtClean="0">
                <a:latin typeface="David" pitchFamily="34" charset="-79"/>
                <a:cs typeface="David" pitchFamily="34" charset="-79"/>
              </a:rPr>
              <a:t>Mein </a:t>
            </a:r>
            <a:r>
              <a:rPr lang="en-CA" i="1" dirty="0" err="1" smtClean="0">
                <a:latin typeface="David" pitchFamily="34" charset="-79"/>
                <a:cs typeface="David" pitchFamily="34" charset="-79"/>
              </a:rPr>
              <a:t>Kampf</a:t>
            </a:r>
            <a:r>
              <a:rPr lang="en-CA" dirty="0" smtClean="0">
                <a:latin typeface="David" pitchFamily="34" charset="-79"/>
                <a:cs typeface="David" pitchFamily="34" charset="-79"/>
              </a:rPr>
              <a:t> while in prison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The Nazis Rise to Power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r>
              <a:rPr lang="en-US" dirty="0">
                <a:latin typeface="David" pitchFamily="34" charset="-79"/>
                <a:cs typeface="David" pitchFamily="34" charset="-79"/>
              </a:rPr>
              <a:t>The Great Depression played into Hitler’s hands. </a:t>
            </a:r>
            <a:endParaRPr lang="en-US" dirty="0" smtClean="0">
              <a:latin typeface="David" pitchFamily="34" charset="-79"/>
              <a:cs typeface="David" pitchFamily="34" charset="-79"/>
            </a:endParaRPr>
          </a:p>
          <a:p>
            <a:r>
              <a:rPr lang="en-US" dirty="0" smtClean="0">
                <a:latin typeface="David" pitchFamily="34" charset="-79"/>
                <a:cs typeface="David" pitchFamily="34" charset="-79"/>
              </a:rPr>
              <a:t>1933: Hitler was appointed chancellor</a:t>
            </a:r>
          </a:p>
          <a:p>
            <a:r>
              <a:rPr lang="en-US" dirty="0" smtClean="0">
                <a:latin typeface="David" pitchFamily="34" charset="-79"/>
                <a:cs typeface="David" pitchFamily="34" charset="-79"/>
              </a:rPr>
              <a:t>Within a year, he became dictator of Germany</a:t>
            </a:r>
            <a:endParaRPr lang="en-CA" dirty="0">
              <a:latin typeface="David" pitchFamily="34" charset="-79"/>
              <a:cs typeface="David" pitchFamily="34" charset="-79"/>
            </a:endParaRPr>
          </a:p>
          <a:p>
            <a:endParaRPr lang="en-CA" dirty="0"/>
          </a:p>
        </p:txBody>
      </p:sp>
      <p:pic>
        <p:nvPicPr>
          <p:cNvPr id="25602" name="Picture 2" descr="http://t3.gstatic.com/images?q=tbn:ANd9GcQaL02vY7s33GbeP8DI-ACR1UcgJLSJ-hO4D50oIyPPKvAKyA3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933056"/>
            <a:ext cx="3888432" cy="2611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The Third Reich</a:t>
            </a:r>
            <a:endParaRPr lang="en-CA" dirty="0">
              <a:latin typeface="David" pitchFamily="34" charset="-79"/>
              <a:cs typeface="David" pitchFamily="34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latin typeface="David" pitchFamily="34" charset="-79"/>
                <a:cs typeface="David" pitchFamily="34" charset="-79"/>
              </a:rPr>
              <a:t>Large-scale public works</a:t>
            </a:r>
          </a:p>
          <a:p>
            <a:pPr lvl="1"/>
            <a:r>
              <a:rPr lang="en-CA" dirty="0" smtClean="0">
                <a:latin typeface="David" pitchFamily="34" charset="-79"/>
                <a:cs typeface="David" pitchFamily="34" charset="-79"/>
              </a:rPr>
              <a:t>Building highways</a:t>
            </a:r>
          </a:p>
          <a:p>
            <a:pPr lvl="1"/>
            <a:r>
              <a:rPr lang="en-CA" dirty="0" smtClean="0">
                <a:latin typeface="David" pitchFamily="34" charset="-79"/>
                <a:cs typeface="David" pitchFamily="34" charset="-79"/>
              </a:rPr>
              <a:t>Constructing housing</a:t>
            </a:r>
          </a:p>
          <a:p>
            <a:pPr lvl="1"/>
            <a:r>
              <a:rPr lang="en-CA" dirty="0" smtClean="0">
                <a:latin typeface="David" pitchFamily="34" charset="-79"/>
                <a:cs typeface="David" pitchFamily="34" charset="-79"/>
              </a:rPr>
              <a:t>Replanting forests</a:t>
            </a:r>
          </a:p>
          <a:p>
            <a:pPr lvl="1"/>
            <a:r>
              <a:rPr lang="en-CA" dirty="0" smtClean="0">
                <a:latin typeface="David" pitchFamily="34" charset="-79"/>
                <a:cs typeface="David" pitchFamily="34" charset="-79"/>
              </a:rPr>
              <a:t>Rearming Germany</a:t>
            </a:r>
          </a:p>
        </p:txBody>
      </p:sp>
      <p:pic>
        <p:nvPicPr>
          <p:cNvPr id="2056" name="Picture 8" descr="http://t3.gstatic.com/images?q=tbn:ANd9GcRuWCMsLuu1frZZqOmDN2COzM_v3JW9BP6ZF0ZznojMMiBYKbzBE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852936"/>
            <a:ext cx="3917879" cy="2607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313</Words>
  <Application>Microsoft Office PowerPoint</Application>
  <PresentationFormat>On-screen Show (4:3)</PresentationFormat>
  <Paragraphs>56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Hitler &amp; the Rise of Nazi Germany</vt:lpstr>
      <vt:lpstr>Who were the National Socialists? When did we first hear about them? What did they want for Germany?</vt:lpstr>
      <vt:lpstr>Adolf Hitler:  The Man, The Moustache</vt:lpstr>
      <vt:lpstr>Slide 4</vt:lpstr>
      <vt:lpstr>Weimar Germany</vt:lpstr>
      <vt:lpstr>Slide 6</vt:lpstr>
      <vt:lpstr>The Beer Hall Putsch</vt:lpstr>
      <vt:lpstr>The Nazis Rise to Power</vt:lpstr>
      <vt:lpstr>The Third Reich</vt:lpstr>
      <vt:lpstr>The Third Reich</vt:lpstr>
      <vt:lpstr>The Third Reich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Hitler &amp; the Rise of Nazi Germany</dc:title>
  <dc:creator>shawn</dc:creator>
  <cp:lastModifiedBy>ED18</cp:lastModifiedBy>
  <cp:revision>9</cp:revision>
  <dcterms:created xsi:type="dcterms:W3CDTF">2010-12-04T23:36:51Z</dcterms:created>
  <dcterms:modified xsi:type="dcterms:W3CDTF">2010-12-07T13:43:21Z</dcterms:modified>
</cp:coreProperties>
</file>